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  <p:sldMasterId id="2147483682" r:id="rId6"/>
    <p:sldMasterId id="2147483690" r:id="rId7"/>
  </p:sldMasterIdLst>
  <p:notesMasterIdLst>
    <p:notesMasterId r:id="rId15"/>
  </p:notesMasterIdLst>
  <p:handoutMasterIdLst>
    <p:handoutMasterId r:id="rId16"/>
  </p:handoutMasterIdLst>
  <p:sldIdLst>
    <p:sldId id="403" r:id="rId8"/>
    <p:sldId id="413" r:id="rId9"/>
    <p:sldId id="415" r:id="rId10"/>
    <p:sldId id="417" r:id="rId11"/>
    <p:sldId id="416" r:id="rId12"/>
    <p:sldId id="418" r:id="rId13"/>
    <p:sldId id="405" r:id="rId14"/>
  </p:sldIdLst>
  <p:sldSz cx="12192000" cy="6858000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933" userDrawn="1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2523">
          <p15:clr>
            <a:srgbClr val="A4A3A4"/>
          </p15:clr>
        </p15:guide>
        <p15:guide id="4" pos="229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8" clrIdx="0"/>
  <p:cmAuthor id="2" name="Владимир Нещеретов" initials="ВН" lastIdx="7" clrIdx="1">
    <p:extLst/>
  </p:cmAuthor>
  <p:cmAuthor id="3" name="Кравченко Ирина Львовна" initials="КИЛ" lastIdx="8" clrIdx="2"/>
  <p:cmAuthor id="4" name="В.А." initials="В" lastIdx="2" clrIdx="3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B224"/>
    <a:srgbClr val="1A78B9"/>
    <a:srgbClr val="D9F5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2" autoAdjust="0"/>
    <p:restoredTop sz="94571" autoAdjust="0"/>
  </p:normalViewPr>
  <p:slideViewPr>
    <p:cSldViewPr snapToObjects="1">
      <p:cViewPr>
        <p:scale>
          <a:sx n="78" d="100"/>
          <a:sy n="78" d="100"/>
        </p:scale>
        <p:origin x="-96" y="-72"/>
      </p:cViewPr>
      <p:guideLst>
        <p:guide orient="horz" pos="1933"/>
        <p:guide orient="horz" pos="2523"/>
        <p:guide pos="3840"/>
        <p:guide pos="2298"/>
      </p:guideLst>
    </p:cSldViewPr>
  </p:slideViewPr>
  <p:outlineViewPr>
    <p:cViewPr>
      <p:scale>
        <a:sx n="33" d="100"/>
        <a:sy n="33" d="100"/>
      </p:scale>
      <p:origin x="0" y="-3132"/>
    </p:cViewPr>
  </p:outlineViewPr>
  <p:notesTextViewPr>
    <p:cViewPr>
      <p:scale>
        <a:sx n="125" d="100"/>
        <a:sy n="125" d="100"/>
      </p:scale>
      <p:origin x="0" y="0"/>
    </p:cViewPr>
  </p:notesTextViewPr>
  <p:notesViewPr>
    <p:cSldViewPr snapToObjects="1">
      <p:cViewPr varScale="1">
        <p:scale>
          <a:sx n="81" d="100"/>
          <a:sy n="81" d="100"/>
        </p:scale>
        <p:origin x="303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1C9A00-50E9-47C3-BD1C-422B4F95BD97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ECC057-465A-4D52-BAD2-E127EADE58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6393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7E530-0CBA-48EB-B17D-91110B96F5C6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904BCD-10C8-42A5-ABBA-D5D1FBF78B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491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04BCD-10C8-42A5-ABBA-D5D1FBF78BB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06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5C0343-DB01-4425-89F3-811A7D86B4B9}" type="slidenum">
              <a:rPr lang="ru-RU" altLang="ru-RU">
                <a:solidFill>
                  <a:prstClr val="black"/>
                </a:solidFill>
              </a:rPr>
              <a:pPr/>
              <a:t>2</a:t>
            </a:fld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/>
        <p:txBody>
          <a:bodyPr lIns="90552" tIns="45277" rIns="90552" bIns="45277"/>
          <a:lstStyle/>
          <a:p>
            <a:endParaRPr lang="ru-RU" altLang="ru-RU" sz="1400" dirty="0"/>
          </a:p>
        </p:txBody>
      </p:sp>
      <p:sp>
        <p:nvSpPr>
          <p:cNvPr id="28676" name="Номер слайда 3"/>
          <p:cNvSpPr txBox="1">
            <a:spLocks noGrp="1"/>
          </p:cNvSpPr>
          <p:nvPr/>
        </p:nvSpPr>
        <p:spPr bwMode="auto">
          <a:xfrm>
            <a:off x="3809083" y="9378828"/>
            <a:ext cx="291401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52" tIns="45277" rIns="90552" bIns="45277"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7F25382E-935A-41B2-8CB0-BA5FBE38B4A5}" type="slidenum">
              <a:rPr lang="ru-RU" altLang="ru-RU" sz="1200">
                <a:solidFill>
                  <a:prstClr val="black"/>
                </a:solidFill>
                <a:latin typeface="Calibri" pitchFamily="34" charset="0"/>
              </a:rPr>
              <a:pPr algn="r"/>
              <a:t>2</a:t>
            </a:fld>
            <a:endParaRPr lang="ru-RU" altLang="ru-RU" sz="120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645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904BCD-10C8-42A5-ABBA-D5D1FBF78BB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374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904BCD-10C8-42A5-ABBA-D5D1FBF78BB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123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04BCD-10C8-42A5-ABBA-D5D1FBF78BB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320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317FA6-4613-5147-9AF7-9731C55C98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635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6339" y="3797299"/>
            <a:ext cx="4062411" cy="21177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1C94846-A41A-46A4-82FC-F70C44E973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2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18" name="Текст 9">
            <a:extLst>
              <a:ext uri="{FF2B5EF4-FFF2-40B4-BE49-F238E27FC236}">
                <a16:creationId xmlns:a16="http://schemas.microsoft.com/office/drawing/2014/main" xmlns="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76339" y="6205566"/>
            <a:ext cx="4062411" cy="276197"/>
          </a:xfrm>
        </p:spPr>
        <p:txBody>
          <a:bodyPr anchor="b"/>
          <a:lstStyle>
            <a:lvl1pPr>
              <a:spcBef>
                <a:spcPts val="0"/>
              </a:spcBef>
              <a:defRPr sz="1800" cap="none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2017</a:t>
            </a:r>
            <a:r>
              <a:rPr lang="ru-RU" dirty="0"/>
              <a:t> г.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FF4B885-5B69-4FE3-925A-37317C9E4C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7513" y="431800"/>
            <a:ext cx="2414587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459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кст и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1" b="12024"/>
          <a:stretch/>
        </p:blipFill>
        <p:spPr>
          <a:xfrm>
            <a:off x="6149806" y="-9427"/>
            <a:ext cx="6042193" cy="6888127"/>
          </a:xfrm>
          <a:prstGeom prst="rect">
            <a:avLst/>
          </a:prstGeom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1CB045B0-C148-4BCB-A129-CADC19CDA1E7}"/>
              </a:ext>
            </a:extLst>
          </p:cNvPr>
          <p:cNvCxnSpPr/>
          <p:nvPr userDrawn="1"/>
        </p:nvCxnSpPr>
        <p:spPr>
          <a:xfrm>
            <a:off x="433388" y="866775"/>
            <a:ext cx="11325225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655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изображение в 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8" y="4942103"/>
            <a:ext cx="5554662" cy="1482509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xmlns="" id="{E8D4A6F7-58EA-4D29-AE28-88336ABCCF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3391" y="1971675"/>
            <a:ext cx="5554659" cy="2733675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7" name="Текст 7">
            <a:extLst>
              <a:ext uri="{FF2B5EF4-FFF2-40B4-BE49-F238E27FC236}">
                <a16:creationId xmlns:a16="http://schemas.microsoft.com/office/drawing/2014/main" xmlns="" id="{F2786F94-0219-4D50-AE47-BFADD00557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03947" y="4942103"/>
            <a:ext cx="5554662" cy="1482509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Рисунок 9">
            <a:extLst>
              <a:ext uri="{FF2B5EF4-FFF2-40B4-BE49-F238E27FC236}">
                <a16:creationId xmlns:a16="http://schemas.microsoft.com/office/drawing/2014/main" xmlns="" id="{08194C61-3908-4D9E-ADA8-AD85B6B49F2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03950" y="1971675"/>
            <a:ext cx="5554659" cy="2733675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491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изображение в 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8" y="4942103"/>
            <a:ext cx="3609974" cy="1482509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xmlns="" id="{E8D4A6F7-58EA-4D29-AE28-88336ABCCF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3392" y="1971675"/>
            <a:ext cx="3609972" cy="2733675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11" name="Текст 7">
            <a:extLst>
              <a:ext uri="{FF2B5EF4-FFF2-40B4-BE49-F238E27FC236}">
                <a16:creationId xmlns:a16="http://schemas.microsoft.com/office/drawing/2014/main" xmlns="" id="{DCBD97CA-2B21-43E5-B3A6-4E3A6887B7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79900" y="4942103"/>
            <a:ext cx="3633788" cy="1482509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Рисунок 9">
            <a:extLst>
              <a:ext uri="{FF2B5EF4-FFF2-40B4-BE49-F238E27FC236}">
                <a16:creationId xmlns:a16="http://schemas.microsoft.com/office/drawing/2014/main" xmlns="" id="{9BB48594-CDF5-4760-829E-7067E397D5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79904" y="1971675"/>
            <a:ext cx="3633784" cy="2733675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xmlns="" id="{8EDE3255-D331-473E-9F80-45DF45BC78A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24820" y="4942103"/>
            <a:ext cx="3633788" cy="1482509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4" name="Рисунок 9">
            <a:extLst>
              <a:ext uri="{FF2B5EF4-FFF2-40B4-BE49-F238E27FC236}">
                <a16:creationId xmlns:a16="http://schemas.microsoft.com/office/drawing/2014/main" xmlns="" id="{988FBD5B-1F8B-4DA1-9167-A98867F784D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4824" y="1971675"/>
            <a:ext cx="3633784" cy="2733675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094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широкое изображение с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9" y="1971675"/>
            <a:ext cx="11325222" cy="1771650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Рисунок 3">
            <a:extLst>
              <a:ext uri="{FF2B5EF4-FFF2-40B4-BE49-F238E27FC236}">
                <a16:creationId xmlns:a16="http://schemas.microsoft.com/office/drawing/2014/main" xmlns="" id="{A0A68313-7CA3-4A32-A17E-CB916613E0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3388" y="3990975"/>
            <a:ext cx="11325225" cy="2435225"/>
          </a:xfrm>
          <a:solidFill>
            <a:schemeClr val="bg2"/>
          </a:solid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56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2"/>
          </p:nvPr>
        </p:nvSpPr>
        <p:spPr>
          <a:xfrm>
            <a:off x="433388" y="1787525"/>
            <a:ext cx="11583987" cy="49323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702131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2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2"/>
          </p:nvPr>
        </p:nvSpPr>
        <p:spPr>
          <a:xfrm>
            <a:off x="433388" y="1787525"/>
            <a:ext cx="11583987" cy="20986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433388" y="4062413"/>
            <a:ext cx="11583987" cy="2411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36407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8" y="1971675"/>
            <a:ext cx="4591050" cy="4452938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иаграмма 3">
            <a:extLst>
              <a:ext uri="{FF2B5EF4-FFF2-40B4-BE49-F238E27FC236}">
                <a16:creationId xmlns:a16="http://schemas.microsoft.com/office/drawing/2014/main" xmlns="" id="{7D19B8BF-6038-462B-B8EC-3BE4E63232C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203950" y="1971675"/>
            <a:ext cx="2674938" cy="4452938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9" name="Диаграмма 3">
            <a:extLst>
              <a:ext uri="{FF2B5EF4-FFF2-40B4-BE49-F238E27FC236}">
                <a16:creationId xmlns:a16="http://schemas.microsoft.com/office/drawing/2014/main" xmlns="" id="{167A4ACF-9947-4AF0-89F5-3536622AB2A3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9090025" y="1971675"/>
            <a:ext cx="2668586" cy="4452938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0802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широк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8" y="1971675"/>
            <a:ext cx="3609975" cy="4452938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иаграмма 3">
            <a:extLst>
              <a:ext uri="{FF2B5EF4-FFF2-40B4-BE49-F238E27FC236}">
                <a16:creationId xmlns:a16="http://schemas.microsoft.com/office/drawing/2014/main" xmlns="" id="{7D19B8BF-6038-462B-B8EC-3BE4E63232C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4279901" y="1971675"/>
            <a:ext cx="7478712" cy="4452938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2148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9" y="1971675"/>
            <a:ext cx="2665412" cy="4452938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Таблица 6">
            <a:extLst>
              <a:ext uri="{FF2B5EF4-FFF2-40B4-BE49-F238E27FC236}">
                <a16:creationId xmlns:a16="http://schemas.microsoft.com/office/drawing/2014/main" xmlns="" id="{A6C0B26A-D5AA-4CB3-9F2B-372E3DBE62A4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3317875" y="1971675"/>
            <a:ext cx="8440738" cy="4452938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8791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ирокая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Таблица 6">
            <a:extLst>
              <a:ext uri="{FF2B5EF4-FFF2-40B4-BE49-F238E27FC236}">
                <a16:creationId xmlns:a16="http://schemas.microsoft.com/office/drawing/2014/main" xmlns="" id="{A6C0B26A-D5AA-4CB3-9F2B-372E3DBE62A4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433387" y="1971675"/>
            <a:ext cx="11325226" cy="4452938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921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6"/>
              </a:gs>
              <a:gs pos="0">
                <a:schemeClr val="accent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6339" y="3797299"/>
            <a:ext cx="4062411" cy="21177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xmlns="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76339" y="6205566"/>
            <a:ext cx="4062411" cy="276197"/>
          </a:xfrm>
        </p:spPr>
        <p:txBody>
          <a:bodyPr anchor="b"/>
          <a:lstStyle>
            <a:lvl1pPr>
              <a:spcBef>
                <a:spcPts val="0"/>
              </a:spcBef>
              <a:defRPr sz="1800" cap="none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2017</a:t>
            </a:r>
            <a:r>
              <a:rPr lang="ru-RU" dirty="0"/>
              <a:t> г.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D5B71E1-4C95-4E0E-82AA-C4C2E1DAE7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7" r="18281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75B42C9-D670-446A-9583-BD5571714E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7513" y="431800"/>
            <a:ext cx="2414587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913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широкая таблица с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9" y="1971675"/>
            <a:ext cx="11325222" cy="1771650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Таблица 6">
            <a:extLst>
              <a:ext uri="{FF2B5EF4-FFF2-40B4-BE49-F238E27FC236}">
                <a16:creationId xmlns:a16="http://schemas.microsoft.com/office/drawing/2014/main" xmlns="" id="{A6C0B26A-D5AA-4CB3-9F2B-372E3DBE62A4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433387" y="4010025"/>
            <a:ext cx="11325226" cy="2414588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99739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Шмуцтиту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49" y="3797299"/>
            <a:ext cx="5554663" cy="269240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xmlns="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3950" y="1971675"/>
            <a:ext cx="5554663" cy="1089027"/>
          </a:xfrm>
        </p:spPr>
        <p:txBody>
          <a:bodyPr anchor="b"/>
          <a:lstStyle>
            <a:lvl1pPr>
              <a:spcBef>
                <a:spcPts val="0"/>
              </a:spcBef>
              <a:defRPr sz="1800" cap="none" spc="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Название презентации. </a:t>
            </a:r>
          </a:p>
          <a:p>
            <a:pPr lvl="0"/>
            <a:r>
              <a:rPr lang="ru-RU" dirty="0"/>
              <a:t>Личный финансовый план</a:t>
            </a:r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xmlns="" id="{1A1A2E58-2F29-4123-8EDA-08E6F8311E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0844" y="2409825"/>
            <a:ext cx="2697956" cy="2171700"/>
          </a:xfrm>
        </p:spPr>
        <p:txBody>
          <a:bodyPr anchor="ctr" anchorCtr="0"/>
          <a:lstStyle>
            <a:lvl1pPr>
              <a:spcBef>
                <a:spcPts val="0"/>
              </a:spcBef>
              <a:defRPr sz="15000" b="1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1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5EC893C-D795-4CFC-AFF8-2309A981BD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513" y="431800"/>
            <a:ext cx="2414587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2531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Шмуцтиту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5">
            <a:extLst>
              <a:ext uri="{FF2B5EF4-FFF2-40B4-BE49-F238E27FC236}">
                <a16:creationId xmlns:a16="http://schemas.microsoft.com/office/drawing/2014/main" xmlns="" id="{D60555C7-2B73-3049-8C33-F281723F5299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6"/>
              </a:gs>
              <a:gs pos="0">
                <a:schemeClr val="accent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49" y="3797299"/>
            <a:ext cx="5554663" cy="269240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xmlns="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3950" y="1971675"/>
            <a:ext cx="5554663" cy="1089027"/>
          </a:xfrm>
        </p:spPr>
        <p:txBody>
          <a:bodyPr anchor="b"/>
          <a:lstStyle>
            <a:lvl1pPr>
              <a:spcBef>
                <a:spcPts val="0"/>
              </a:spcBef>
              <a:defRPr sz="1800" cap="none" spc="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Название презентации. </a:t>
            </a:r>
          </a:p>
          <a:p>
            <a:pPr lvl="0"/>
            <a:r>
              <a:rPr lang="ru-RU" dirty="0"/>
              <a:t>Личный финансовый план</a:t>
            </a:r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xmlns="" id="{1A1A2E58-2F29-4123-8EDA-08E6F8311E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0844" y="2409825"/>
            <a:ext cx="2697956" cy="2171700"/>
          </a:xfrm>
        </p:spPr>
        <p:txBody>
          <a:bodyPr anchor="ctr" anchorCtr="0"/>
          <a:lstStyle>
            <a:lvl1pPr>
              <a:spcBef>
                <a:spcPts val="0"/>
              </a:spcBef>
              <a:defRPr sz="15000" b="1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1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5EC893C-D795-4CFC-AFF8-2309A981BD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513" y="431800"/>
            <a:ext cx="2414587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909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Шмуцтиту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5">
            <a:extLst>
              <a:ext uri="{FF2B5EF4-FFF2-40B4-BE49-F238E27FC236}">
                <a16:creationId xmlns:a16="http://schemas.microsoft.com/office/drawing/2014/main" xmlns="" id="{149720B7-F087-0D46-8716-D12F8DD56354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4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49" y="3797299"/>
            <a:ext cx="5554663" cy="269240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xmlns="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3950" y="1971675"/>
            <a:ext cx="5554663" cy="1089027"/>
          </a:xfrm>
        </p:spPr>
        <p:txBody>
          <a:bodyPr anchor="b"/>
          <a:lstStyle>
            <a:lvl1pPr>
              <a:spcBef>
                <a:spcPts val="0"/>
              </a:spcBef>
              <a:defRPr sz="1800" cap="none" spc="0" baseline="0">
                <a:solidFill>
                  <a:schemeClr val="tx2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Название презентации. </a:t>
            </a:r>
          </a:p>
          <a:p>
            <a:pPr lvl="0"/>
            <a:r>
              <a:rPr lang="ru-RU" dirty="0"/>
              <a:t>Личный финансовый план</a:t>
            </a:r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xmlns="" id="{1A1A2E58-2F29-4123-8EDA-08E6F8311E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0844" y="2409825"/>
            <a:ext cx="2697956" cy="2171700"/>
          </a:xfrm>
        </p:spPr>
        <p:txBody>
          <a:bodyPr anchor="ctr" anchorCtr="0"/>
          <a:lstStyle>
            <a:lvl1pPr>
              <a:spcBef>
                <a:spcPts val="0"/>
              </a:spcBef>
              <a:defRPr sz="15000" b="1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1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5EC893C-D795-4CFC-AFF8-2309A981BD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513" y="431800"/>
            <a:ext cx="2414587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3038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Шмуцтитул с подраздел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xmlns="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88049" y="3787775"/>
            <a:ext cx="5770563" cy="2636838"/>
          </a:xfrm>
        </p:spPr>
        <p:txBody>
          <a:bodyPr anchor="t" anchorCtr="0"/>
          <a:lstStyle>
            <a:lvl1pPr marL="216000" marR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cap="none" spc="30" baseline="0">
                <a:solidFill>
                  <a:schemeClr val="bg2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Подраздел презентации 1</a:t>
            </a:r>
          </a:p>
          <a:p>
            <a:pPr marL="216000" marR="0" lvl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Подраздел презентации 2</a:t>
            </a:r>
          </a:p>
          <a:p>
            <a:pPr marL="216000" marR="0" lvl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Подраздел презентации 3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xmlns="" id="{1A1A2E58-2F29-4123-8EDA-08E6F8311E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0844" y="2409825"/>
            <a:ext cx="2697956" cy="2171700"/>
          </a:xfrm>
        </p:spPr>
        <p:txBody>
          <a:bodyPr anchor="ctr" anchorCtr="0"/>
          <a:lstStyle>
            <a:lvl1pPr>
              <a:spcBef>
                <a:spcPts val="0"/>
              </a:spcBef>
              <a:defRPr sz="15000" b="1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9" name="Текст 9">
            <a:extLst>
              <a:ext uri="{FF2B5EF4-FFF2-40B4-BE49-F238E27FC236}">
                <a16:creationId xmlns:a16="http://schemas.microsoft.com/office/drawing/2014/main" xmlns="" id="{FE565448-C04C-453B-AA54-32A758A947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49" y="1104901"/>
            <a:ext cx="5554663" cy="1965324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C4DB284-29AA-4820-BBD7-507FB00402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513" y="431800"/>
            <a:ext cx="2414587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94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Шмуцтитул с подраздел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5">
            <a:extLst>
              <a:ext uri="{FF2B5EF4-FFF2-40B4-BE49-F238E27FC236}">
                <a16:creationId xmlns:a16="http://schemas.microsoft.com/office/drawing/2014/main" xmlns="" id="{576F7CF3-5215-9E41-B00F-A2467B5A4064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6"/>
              </a:gs>
              <a:gs pos="0">
                <a:schemeClr val="accent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xmlns="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88049" y="3787775"/>
            <a:ext cx="5770563" cy="2636838"/>
          </a:xfrm>
        </p:spPr>
        <p:txBody>
          <a:bodyPr anchor="t" anchorCtr="0"/>
          <a:lstStyle>
            <a:lvl1pPr marL="216000" marR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cap="none" spc="30" baseline="0">
                <a:solidFill>
                  <a:schemeClr val="bg2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Подраздел презентации 1</a:t>
            </a:r>
          </a:p>
          <a:p>
            <a:pPr marL="216000" marR="0" lvl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Подраздел презентации 2</a:t>
            </a:r>
          </a:p>
          <a:p>
            <a:pPr marL="216000" marR="0" lvl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Подраздел презентации 3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xmlns="" id="{1A1A2E58-2F29-4123-8EDA-08E6F8311E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0844" y="2409825"/>
            <a:ext cx="2697956" cy="2171700"/>
          </a:xfrm>
        </p:spPr>
        <p:txBody>
          <a:bodyPr anchor="ctr" anchorCtr="0"/>
          <a:lstStyle>
            <a:lvl1pPr>
              <a:spcBef>
                <a:spcPts val="0"/>
              </a:spcBef>
              <a:defRPr sz="15000" b="1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9" name="Текст 9">
            <a:extLst>
              <a:ext uri="{FF2B5EF4-FFF2-40B4-BE49-F238E27FC236}">
                <a16:creationId xmlns:a16="http://schemas.microsoft.com/office/drawing/2014/main" xmlns="" id="{FE565448-C04C-453B-AA54-32A758A947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49" y="1104901"/>
            <a:ext cx="5554663" cy="1965324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C4DB284-29AA-4820-BBD7-507FB00402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513" y="431800"/>
            <a:ext cx="2414587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91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Шмуцтитул с подраздел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5">
            <a:extLst>
              <a:ext uri="{FF2B5EF4-FFF2-40B4-BE49-F238E27FC236}">
                <a16:creationId xmlns:a16="http://schemas.microsoft.com/office/drawing/2014/main" xmlns="" id="{D893A5DB-B2E0-3B4E-9B24-2C07CA7DBDEE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4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xmlns="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88049" y="3787775"/>
            <a:ext cx="5770563" cy="2636838"/>
          </a:xfrm>
        </p:spPr>
        <p:txBody>
          <a:bodyPr anchor="t" anchorCtr="0"/>
          <a:lstStyle>
            <a:lvl1pPr marL="216000" marR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cap="none" spc="30" baseline="0">
                <a:solidFill>
                  <a:schemeClr val="bg2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Подраздел презентации 1</a:t>
            </a:r>
          </a:p>
          <a:p>
            <a:pPr marL="216000" marR="0" lvl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Подраздел презентации 2</a:t>
            </a:r>
          </a:p>
          <a:p>
            <a:pPr marL="216000" marR="0" lvl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Подраздел презентации 3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xmlns="" id="{1A1A2E58-2F29-4123-8EDA-08E6F8311E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0844" y="2409825"/>
            <a:ext cx="2697956" cy="2171700"/>
          </a:xfrm>
        </p:spPr>
        <p:txBody>
          <a:bodyPr anchor="ctr" anchorCtr="0"/>
          <a:lstStyle>
            <a:lvl1pPr>
              <a:spcBef>
                <a:spcPts val="0"/>
              </a:spcBef>
              <a:defRPr sz="15000" b="1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9" name="Текст 9">
            <a:extLst>
              <a:ext uri="{FF2B5EF4-FFF2-40B4-BE49-F238E27FC236}">
                <a16:creationId xmlns:a16="http://schemas.microsoft.com/office/drawing/2014/main" xmlns="" id="{FE565448-C04C-453B-AA54-32A758A947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49" y="1104901"/>
            <a:ext cx="5554663" cy="1965324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C4DB284-29AA-4820-BBD7-507FB00402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513" y="431800"/>
            <a:ext cx="2414587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649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крупным показателем 1">
    <p:bg>
      <p:bgPr>
        <a:gradFill>
          <a:gsLst>
            <a:gs pos="100000">
              <a:schemeClr val="accent2"/>
            </a:gs>
            <a:gs pos="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Колонтитул раздела или подраздела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A99AE-6A35-4C1E-8082-A4A87B5CA521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80C1A66E-447C-497E-B791-484EC723AC3C}"/>
              </a:ext>
            </a:extLst>
          </p:cNvPr>
          <p:cNvCxnSpPr/>
          <p:nvPr userDrawn="1"/>
        </p:nvCxnSpPr>
        <p:spPr>
          <a:xfrm>
            <a:off x="433388" y="863600"/>
            <a:ext cx="11325223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7">
            <a:extLst>
              <a:ext uri="{FF2B5EF4-FFF2-40B4-BE49-F238E27FC236}">
                <a16:creationId xmlns:a16="http://schemas.microsoft.com/office/drawing/2014/main" xmlns="" id="{328E8370-30AB-4722-8DBA-593A635980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3949" y="1971675"/>
            <a:ext cx="5554662" cy="4452938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xmlns="" id="{093F2368-AD98-4728-93E4-1B37173036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3390" y="1743075"/>
            <a:ext cx="5554662" cy="185735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5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4%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5F859D6E-70E9-4228-98FB-67588EF512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3388" y="431800"/>
            <a:ext cx="1266826" cy="316707"/>
          </a:xfrm>
          <a:prstGeom prst="rect">
            <a:avLst/>
          </a:prstGeom>
        </p:spPr>
      </p:pic>
      <p:sp>
        <p:nvSpPr>
          <p:cNvPr id="16" name="Текст 7">
            <a:extLst>
              <a:ext uri="{FF2B5EF4-FFF2-40B4-BE49-F238E27FC236}">
                <a16:creationId xmlns:a16="http://schemas.microsoft.com/office/drawing/2014/main" xmlns="" id="{35BF7473-8909-436F-9AC2-13A304FD55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388" y="3838574"/>
            <a:ext cx="5554662" cy="2586039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подпись к показателю в несколько строк</a:t>
            </a:r>
          </a:p>
        </p:txBody>
      </p:sp>
    </p:spTree>
    <p:extLst>
      <p:ext uri="{BB962C8B-B14F-4D97-AF65-F5344CB8AC3E}">
        <p14:creationId xmlns:p14="http://schemas.microsoft.com/office/powerpoint/2010/main" val="14053001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крупным показателем 2">
    <p:bg>
      <p:bgPr>
        <a:gradFill>
          <a:gsLst>
            <a:gs pos="100000">
              <a:schemeClr val="accent6"/>
            </a:gs>
            <a:gs pos="0">
              <a:schemeClr val="accent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Колонтитул раздела или подраздела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A99AE-6A35-4C1E-8082-A4A87B5CA521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80C1A66E-447C-497E-B791-484EC723AC3C}"/>
              </a:ext>
            </a:extLst>
          </p:cNvPr>
          <p:cNvCxnSpPr/>
          <p:nvPr userDrawn="1"/>
        </p:nvCxnSpPr>
        <p:spPr>
          <a:xfrm>
            <a:off x="433388" y="863600"/>
            <a:ext cx="11325223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7">
            <a:extLst>
              <a:ext uri="{FF2B5EF4-FFF2-40B4-BE49-F238E27FC236}">
                <a16:creationId xmlns:a16="http://schemas.microsoft.com/office/drawing/2014/main" xmlns="" id="{328E8370-30AB-4722-8DBA-593A635980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3949" y="1971675"/>
            <a:ext cx="5554662" cy="4452938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xmlns="" id="{093F2368-AD98-4728-93E4-1B37173036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3390" y="1743075"/>
            <a:ext cx="5554662" cy="185735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5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4%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5F859D6E-70E9-4228-98FB-67588EF512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3388" y="431800"/>
            <a:ext cx="1266826" cy="316707"/>
          </a:xfrm>
          <a:prstGeom prst="rect">
            <a:avLst/>
          </a:prstGeom>
        </p:spPr>
      </p:pic>
      <p:sp>
        <p:nvSpPr>
          <p:cNvPr id="16" name="Текст 7">
            <a:extLst>
              <a:ext uri="{FF2B5EF4-FFF2-40B4-BE49-F238E27FC236}">
                <a16:creationId xmlns:a16="http://schemas.microsoft.com/office/drawing/2014/main" xmlns="" id="{35BF7473-8909-436F-9AC2-13A304FD55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388" y="3838574"/>
            <a:ext cx="5554662" cy="2586039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подпись к показателю в несколько строк</a:t>
            </a:r>
          </a:p>
        </p:txBody>
      </p:sp>
    </p:spTree>
    <p:extLst>
      <p:ext uri="{BB962C8B-B14F-4D97-AF65-F5344CB8AC3E}">
        <p14:creationId xmlns:p14="http://schemas.microsoft.com/office/powerpoint/2010/main" val="23582350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xmlns="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4743" y="3844925"/>
            <a:ext cx="5770563" cy="2636838"/>
          </a:xfrm>
        </p:spPr>
        <p:txBody>
          <a:bodyPr anchor="b" anchorCtr="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cap="none" spc="30" baseline="0">
                <a:solidFill>
                  <a:schemeClr val="bg2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Пункт приема корреспонденции: </a:t>
            </a:r>
          </a:p>
          <a:p>
            <a:pPr lvl="0"/>
            <a:r>
              <a:rPr lang="ru-RU" dirty="0"/>
              <a:t>Москва, </a:t>
            </a:r>
            <a:r>
              <a:rPr lang="ru-RU" dirty="0" err="1"/>
              <a:t>Сандуновский</a:t>
            </a:r>
            <a:r>
              <a:rPr lang="ru-RU" dirty="0"/>
              <a:t> пер., д. 3, стр. 1, телефон +7 495 621-09-61</a:t>
            </a:r>
          </a:p>
          <a:p>
            <a:pPr lvl="0"/>
            <a:r>
              <a:rPr lang="ru-RU" dirty="0"/>
              <a:t>Почтовый адрес: 107016, Москва, ул. Неглинная, д. 12</a:t>
            </a:r>
          </a:p>
          <a:p>
            <a:pPr lvl="0"/>
            <a:r>
              <a:rPr lang="ru-RU" dirty="0"/>
              <a:t>Контактный центр: 8 800 250-40-72, +7 495 771-91-00</a:t>
            </a:r>
          </a:p>
          <a:p>
            <a:pPr lvl="0"/>
            <a:r>
              <a:rPr lang="ru-RU" dirty="0"/>
              <a:t>Факс: +7 495 621-64-65, +7 495 621-62-88</a:t>
            </a:r>
          </a:p>
          <a:p>
            <a:pPr lvl="0"/>
            <a:r>
              <a:rPr lang="ru-RU" dirty="0"/>
              <a:t>Сайт: www.cbr.ru</a:t>
            </a:r>
          </a:p>
          <a:p>
            <a:pPr lvl="0"/>
            <a:r>
              <a:rPr lang="ru-RU" dirty="0"/>
              <a:t>Электронная почта: fps@cbr.ru</a:t>
            </a:r>
          </a:p>
        </p:txBody>
      </p:sp>
      <p:sp>
        <p:nvSpPr>
          <p:cNvPr id="9" name="Текст 9">
            <a:extLst>
              <a:ext uri="{FF2B5EF4-FFF2-40B4-BE49-F238E27FC236}">
                <a16:creationId xmlns:a16="http://schemas.microsoft.com/office/drawing/2014/main" xmlns="" id="{FE565448-C04C-453B-AA54-32A758A947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49" y="1104901"/>
            <a:ext cx="5554663" cy="1965324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Спасибо </a:t>
            </a:r>
          </a:p>
          <a:p>
            <a:pPr lvl="0"/>
            <a:r>
              <a:rPr lang="ru-RU" dirty="0"/>
              <a:t>за внимание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0A5C40E-F195-4350-B935-ADE7C8F729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513" y="431800"/>
            <a:ext cx="2414587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64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Обложк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5">
            <a:extLst>
              <a:ext uri="{FF2B5EF4-FFF2-40B4-BE49-F238E27FC236}">
                <a16:creationId xmlns:a16="http://schemas.microsoft.com/office/drawing/2014/main" xmlns="" id="{34CC37E1-89DB-F54C-A285-B011317DB0C4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4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6339" y="3797299"/>
            <a:ext cx="4062411" cy="21177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xmlns="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76339" y="6205566"/>
            <a:ext cx="4062411" cy="276197"/>
          </a:xfrm>
        </p:spPr>
        <p:txBody>
          <a:bodyPr anchor="b"/>
          <a:lstStyle>
            <a:lvl1pPr>
              <a:spcBef>
                <a:spcPts val="0"/>
              </a:spcBef>
              <a:defRPr sz="1800" cap="none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2017</a:t>
            </a:r>
            <a:r>
              <a:rPr lang="ru-RU" dirty="0"/>
              <a:t> г.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75B42C9-D670-446A-9583-BD5571714E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513" y="431800"/>
            <a:ext cx="2414587" cy="59654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" r="34692"/>
          <a:stretch/>
        </p:blipFill>
        <p:spPr>
          <a:xfrm>
            <a:off x="5579995" y="0"/>
            <a:ext cx="66120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9856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xmlns="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389" y="4178299"/>
            <a:ext cx="11325224" cy="2303463"/>
          </a:xfrm>
        </p:spPr>
        <p:txBody>
          <a:bodyPr anchor="b" anchorCtr="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cap="none" spc="30" baseline="0">
                <a:solidFill>
                  <a:schemeClr val="bg2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Служба по защите прав потребителей </a:t>
            </a:r>
          </a:p>
          <a:p>
            <a:pPr lvl="0"/>
            <a:r>
              <a:rPr lang="ru-RU" dirty="0"/>
              <a:t>финансовых услуг и миноритарных акционеров</a:t>
            </a:r>
          </a:p>
          <a:p>
            <a:pPr lvl="0"/>
            <a:r>
              <a:rPr lang="ru-RU" dirty="0"/>
              <a:t>Пункт приема корреспонденции: Москва, </a:t>
            </a:r>
            <a:r>
              <a:rPr lang="ru-RU" dirty="0" err="1"/>
              <a:t>Сандуновский</a:t>
            </a:r>
            <a:r>
              <a:rPr lang="ru-RU" dirty="0"/>
              <a:t> пер., д. 3, стр. 1, телефон +7 495 621-09-61</a:t>
            </a:r>
          </a:p>
          <a:p>
            <a:pPr lvl="0"/>
            <a:r>
              <a:rPr lang="ru-RU" dirty="0"/>
              <a:t>Почтовый адрес: 107016, Москва, ул. Неглинная, д. 12</a:t>
            </a:r>
          </a:p>
          <a:p>
            <a:pPr lvl="0"/>
            <a:r>
              <a:rPr lang="ru-RU" dirty="0"/>
              <a:t>Контактный центр: 8 800 250-40-72, +7 495 771-91-00</a:t>
            </a:r>
          </a:p>
          <a:p>
            <a:pPr lvl="0"/>
            <a:r>
              <a:rPr lang="ru-RU" dirty="0"/>
              <a:t>Факс: +7 495 621-64-65, +7 495 621-62-88</a:t>
            </a:r>
          </a:p>
          <a:p>
            <a:pPr lvl="0"/>
            <a:r>
              <a:rPr lang="ru-RU" dirty="0"/>
              <a:t>Сайт: www.cbr.ru</a:t>
            </a:r>
          </a:p>
          <a:p>
            <a:pPr lvl="0"/>
            <a:r>
              <a:rPr lang="ru-RU" dirty="0"/>
              <a:t>Электронная почта: fps@cbr.ru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02FD43A-C81A-4B12-B731-C0200E4E9C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513" y="431800"/>
            <a:ext cx="2414587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376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3E23CBB-48AD-49C5-8B07-5139F7F9AF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18270" y="0"/>
            <a:ext cx="3755461" cy="175852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 descr="CBRF_titul-1.jpg">
            <a:extLst>
              <a:ext uri="{FF2B5EF4-FFF2-40B4-BE49-F238E27FC236}">
                <a16:creationId xmlns:a16="http://schemas.microsoft.com/office/drawing/2014/main" xmlns="" id="{94C6BB1B-9BFF-41A4-B431-D4E4D71958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954"/>
          <a:stretch/>
        </p:blipFill>
        <p:spPr>
          <a:xfrm>
            <a:off x="1" y="1563032"/>
            <a:ext cx="12192000" cy="309979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AB7E792-CB86-418E-97E0-05BC92F0BFEA}"/>
              </a:ext>
            </a:extLst>
          </p:cNvPr>
          <p:cNvSpPr/>
          <p:nvPr userDrawn="1"/>
        </p:nvSpPr>
        <p:spPr>
          <a:xfrm>
            <a:off x="0" y="4662823"/>
            <a:ext cx="12192000" cy="21951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2191" tIns="61096" rIns="122191" bIns="61096" rtlCol="0" anchor="ctr"/>
          <a:lstStyle/>
          <a:p>
            <a:pPr algn="ctr"/>
            <a:endParaRPr lang="ru-RU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AAC8E252-8C5D-4623-B57E-8E437456BB21}"/>
              </a:ext>
            </a:extLst>
          </p:cNvPr>
          <p:cNvCxnSpPr/>
          <p:nvPr userDrawn="1"/>
        </p:nvCxnSpPr>
        <p:spPr>
          <a:xfrm>
            <a:off x="1" y="4662823"/>
            <a:ext cx="12192001" cy="0"/>
          </a:xfrm>
          <a:prstGeom prst="line">
            <a:avLst/>
          </a:prstGeom>
          <a:ln w="57150">
            <a:solidFill>
              <a:srgbClr val="ECB3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43030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" r="43395"/>
          <a:stretch/>
        </p:blipFill>
        <p:spPr>
          <a:xfrm>
            <a:off x="-5189" y="0"/>
            <a:ext cx="5847308" cy="6885992"/>
          </a:xfrm>
          <a:prstGeom prst="rect">
            <a:avLst/>
          </a:prstGeom>
        </p:spPr>
      </p:pic>
      <p:sp>
        <p:nvSpPr>
          <p:cNvPr id="13" name="Прямоугольник 4"/>
          <p:cNvSpPr/>
          <p:nvPr userDrawn="1"/>
        </p:nvSpPr>
        <p:spPr>
          <a:xfrm flipV="1">
            <a:off x="4631893" y="3323890"/>
            <a:ext cx="7560107" cy="3534110"/>
          </a:xfrm>
          <a:custGeom>
            <a:avLst/>
            <a:gdLst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0 w 7133968"/>
              <a:gd name="connsiteY3" fmla="*/ 3532180 h 3532180"/>
              <a:gd name="connsiteX4" fmla="*/ 0 w 7133968"/>
              <a:gd name="connsiteY4" fmla="*/ 0 h 3532180"/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1276864 w 7133968"/>
              <a:gd name="connsiteY3" fmla="*/ 3507467 h 3532180"/>
              <a:gd name="connsiteX4" fmla="*/ 0 w 7133968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392193 w 7249297"/>
              <a:gd name="connsiteY3" fmla="*/ 3507467 h 3532180"/>
              <a:gd name="connsiteX4" fmla="*/ 0 w 7249297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214911 w 7249297"/>
              <a:gd name="connsiteY3" fmla="*/ 3323526 h 3532180"/>
              <a:gd name="connsiteX4" fmla="*/ 0 w 7249297"/>
              <a:gd name="connsiteY4" fmla="*/ 0 h 3532180"/>
              <a:gd name="connsiteX0" fmla="*/ 0 w 7179130"/>
              <a:gd name="connsiteY0" fmla="*/ 0 h 3532180"/>
              <a:gd name="connsiteX1" fmla="*/ 7179130 w 7179130"/>
              <a:gd name="connsiteY1" fmla="*/ 0 h 3532180"/>
              <a:gd name="connsiteX2" fmla="*/ 7179130 w 7179130"/>
              <a:gd name="connsiteY2" fmla="*/ 3532180 h 3532180"/>
              <a:gd name="connsiteX3" fmla="*/ 1144744 w 7179130"/>
              <a:gd name="connsiteY3" fmla="*/ 3323526 h 3532180"/>
              <a:gd name="connsiteX4" fmla="*/ 0 w 7179130"/>
              <a:gd name="connsiteY4" fmla="*/ 0 h 3532180"/>
              <a:gd name="connsiteX0" fmla="*/ 0 w 7179130"/>
              <a:gd name="connsiteY0" fmla="*/ 0 h 3323526"/>
              <a:gd name="connsiteX1" fmla="*/ 7179130 w 7179130"/>
              <a:gd name="connsiteY1" fmla="*/ 0 h 3323526"/>
              <a:gd name="connsiteX2" fmla="*/ 7170359 w 7179130"/>
              <a:gd name="connsiteY2" fmla="*/ 3280286 h 3323526"/>
              <a:gd name="connsiteX3" fmla="*/ 1144744 w 7179130"/>
              <a:gd name="connsiteY3" fmla="*/ 3323526 h 3323526"/>
              <a:gd name="connsiteX4" fmla="*/ 0 w 7179130"/>
              <a:gd name="connsiteY4" fmla="*/ 0 h 3323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9130" h="3323526">
                <a:moveTo>
                  <a:pt x="0" y="0"/>
                </a:moveTo>
                <a:lnTo>
                  <a:pt x="7179130" y="0"/>
                </a:lnTo>
                <a:cubicBezTo>
                  <a:pt x="7176206" y="1093429"/>
                  <a:pt x="7173283" y="2186857"/>
                  <a:pt x="7170359" y="3280286"/>
                </a:cubicBezTo>
                <a:lnTo>
                  <a:pt x="1144744" y="332352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4661485" y="-27993"/>
            <a:ext cx="6848046" cy="3411827"/>
          </a:xfrm>
          <a:custGeom>
            <a:avLst/>
            <a:gdLst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0 w 7133968"/>
              <a:gd name="connsiteY3" fmla="*/ 3532180 h 3532180"/>
              <a:gd name="connsiteX4" fmla="*/ 0 w 7133968"/>
              <a:gd name="connsiteY4" fmla="*/ 0 h 3532180"/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1276864 w 7133968"/>
              <a:gd name="connsiteY3" fmla="*/ 3507467 h 3532180"/>
              <a:gd name="connsiteX4" fmla="*/ 0 w 7133968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392193 w 7249297"/>
              <a:gd name="connsiteY3" fmla="*/ 3507467 h 3532180"/>
              <a:gd name="connsiteX4" fmla="*/ 0 w 7249297"/>
              <a:gd name="connsiteY4" fmla="*/ 0 h 3532180"/>
              <a:gd name="connsiteX0" fmla="*/ 0 w 6927749"/>
              <a:gd name="connsiteY0" fmla="*/ 27825 h 3532180"/>
              <a:gd name="connsiteX1" fmla="*/ 6927749 w 6927749"/>
              <a:gd name="connsiteY1" fmla="*/ 0 h 3532180"/>
              <a:gd name="connsiteX2" fmla="*/ 6927749 w 6927749"/>
              <a:gd name="connsiteY2" fmla="*/ 3532180 h 3532180"/>
              <a:gd name="connsiteX3" fmla="*/ 1070645 w 6927749"/>
              <a:gd name="connsiteY3" fmla="*/ 3507467 h 3532180"/>
              <a:gd name="connsiteX4" fmla="*/ 0 w 6927749"/>
              <a:gd name="connsiteY4" fmla="*/ 27825 h 353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749" h="3532180">
                <a:moveTo>
                  <a:pt x="0" y="27825"/>
                </a:moveTo>
                <a:lnTo>
                  <a:pt x="6927749" y="0"/>
                </a:lnTo>
                <a:lnTo>
                  <a:pt x="6927749" y="3532180"/>
                </a:lnTo>
                <a:lnTo>
                  <a:pt x="1070645" y="3507467"/>
                </a:lnTo>
                <a:lnTo>
                  <a:pt x="0" y="27825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1259" y="32928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AB5253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srgbClr val="77777A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77777A">
                  <a:lumMod val="50000"/>
                </a:srgbClr>
              </a:solidFill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1CB045B0-C148-4BCB-A129-CADC19CDA1E7}"/>
              </a:ext>
            </a:extLst>
          </p:cNvPr>
          <p:cNvCxnSpPr/>
          <p:nvPr userDrawn="1"/>
        </p:nvCxnSpPr>
        <p:spPr>
          <a:xfrm>
            <a:off x="5043340" y="866775"/>
            <a:ext cx="671527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араллелограмм 1"/>
          <p:cNvSpPr/>
          <p:nvPr userDrawn="1"/>
        </p:nvSpPr>
        <p:spPr>
          <a:xfrm>
            <a:off x="4552813" y="3495553"/>
            <a:ext cx="1289306" cy="3411935"/>
          </a:xfrm>
          <a:prstGeom prst="parallelogram">
            <a:avLst>
              <a:gd name="adj" fmla="val 8265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араллелограмм 14"/>
          <p:cNvSpPr/>
          <p:nvPr userDrawn="1"/>
        </p:nvSpPr>
        <p:spPr>
          <a:xfrm flipH="1">
            <a:off x="4552813" y="0"/>
            <a:ext cx="1289306" cy="3495554"/>
          </a:xfrm>
          <a:prstGeom prst="parallelogram">
            <a:avLst>
              <a:gd name="adj" fmla="val 8265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75B42C9-D670-446A-9583-BD5571714E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0860" y="428705"/>
            <a:ext cx="1271562" cy="31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6461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 userDrawn="1"/>
        </p:nvSpPr>
        <p:spPr>
          <a:xfrm>
            <a:off x="4804805" y="0"/>
            <a:ext cx="65987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9086" y="0"/>
            <a:ext cx="5670000" cy="6858000"/>
          </a:xfrm>
          <a:prstGeom prst="rect">
            <a:avLst/>
          </a:prstGeom>
        </p:spPr>
      </p:pic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1259" y="32928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srgbClr val="77777A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77777A">
                  <a:lumMod val="50000"/>
                </a:srgbClr>
              </a:solidFill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1CB045B0-C148-4BCB-A129-CADC19CDA1E7}"/>
              </a:ext>
            </a:extLst>
          </p:cNvPr>
          <p:cNvCxnSpPr/>
          <p:nvPr userDrawn="1"/>
        </p:nvCxnSpPr>
        <p:spPr>
          <a:xfrm>
            <a:off x="4870792" y="866775"/>
            <a:ext cx="6887821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07264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189" y="-5094"/>
            <a:ext cx="8925813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 flipH="1">
            <a:off x="-1" y="-22891"/>
            <a:ext cx="7249297" cy="3352398"/>
          </a:xfrm>
          <a:custGeom>
            <a:avLst/>
            <a:gdLst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0 w 7133968"/>
              <a:gd name="connsiteY3" fmla="*/ 3532180 h 3532180"/>
              <a:gd name="connsiteX4" fmla="*/ 0 w 7133968"/>
              <a:gd name="connsiteY4" fmla="*/ 0 h 3532180"/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1276864 w 7133968"/>
              <a:gd name="connsiteY3" fmla="*/ 3507467 h 3532180"/>
              <a:gd name="connsiteX4" fmla="*/ 0 w 7133968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392193 w 7249297"/>
              <a:gd name="connsiteY3" fmla="*/ 3507467 h 3532180"/>
              <a:gd name="connsiteX4" fmla="*/ 0 w 7249297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093614 w 7249297"/>
              <a:gd name="connsiteY3" fmla="*/ 3292863 h 3532180"/>
              <a:gd name="connsiteX4" fmla="*/ 0 w 7249297"/>
              <a:gd name="connsiteY4" fmla="*/ 0 h 3532180"/>
              <a:gd name="connsiteX0" fmla="*/ 0 w 7249297"/>
              <a:gd name="connsiteY0" fmla="*/ 0 h 3292863"/>
              <a:gd name="connsiteX1" fmla="*/ 7249297 w 7249297"/>
              <a:gd name="connsiteY1" fmla="*/ 0 h 3292863"/>
              <a:gd name="connsiteX2" fmla="*/ 7202644 w 7249297"/>
              <a:gd name="connsiteY2" fmla="*/ 3280253 h 3292863"/>
              <a:gd name="connsiteX3" fmla="*/ 1093614 w 7249297"/>
              <a:gd name="connsiteY3" fmla="*/ 3292863 h 3292863"/>
              <a:gd name="connsiteX4" fmla="*/ 0 w 7249297"/>
              <a:gd name="connsiteY4" fmla="*/ 0 h 3292863"/>
              <a:gd name="connsiteX0" fmla="*/ 0 w 7249297"/>
              <a:gd name="connsiteY0" fmla="*/ 0 h 3292863"/>
              <a:gd name="connsiteX1" fmla="*/ 7249297 w 7249297"/>
              <a:gd name="connsiteY1" fmla="*/ 0 h 3292863"/>
              <a:gd name="connsiteX2" fmla="*/ 7239967 w 7249297"/>
              <a:gd name="connsiteY2" fmla="*/ 3280253 h 3292863"/>
              <a:gd name="connsiteX3" fmla="*/ 1093614 w 7249297"/>
              <a:gd name="connsiteY3" fmla="*/ 3292863 h 3292863"/>
              <a:gd name="connsiteX4" fmla="*/ 0 w 7249297"/>
              <a:gd name="connsiteY4" fmla="*/ 0 h 3292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49297" h="3292863">
                <a:moveTo>
                  <a:pt x="0" y="0"/>
                </a:moveTo>
                <a:lnTo>
                  <a:pt x="7249297" y="0"/>
                </a:lnTo>
                <a:lnTo>
                  <a:pt x="7239967" y="3280253"/>
                </a:lnTo>
                <a:lnTo>
                  <a:pt x="1093614" y="329286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4"/>
          <p:cNvSpPr/>
          <p:nvPr userDrawn="1"/>
        </p:nvSpPr>
        <p:spPr>
          <a:xfrm flipH="1" flipV="1">
            <a:off x="-2" y="3269430"/>
            <a:ext cx="7249297" cy="3583476"/>
          </a:xfrm>
          <a:custGeom>
            <a:avLst/>
            <a:gdLst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0 w 7133968"/>
              <a:gd name="connsiteY3" fmla="*/ 3532180 h 3532180"/>
              <a:gd name="connsiteX4" fmla="*/ 0 w 7133968"/>
              <a:gd name="connsiteY4" fmla="*/ 0 h 3532180"/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1276864 w 7133968"/>
              <a:gd name="connsiteY3" fmla="*/ 3507467 h 3532180"/>
              <a:gd name="connsiteX4" fmla="*/ 0 w 7133968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392193 w 7249297"/>
              <a:gd name="connsiteY3" fmla="*/ 3507467 h 3532180"/>
              <a:gd name="connsiteX4" fmla="*/ 0 w 7249297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168258 w 7249297"/>
              <a:gd name="connsiteY3" fmla="*/ 3507467 h 3532180"/>
              <a:gd name="connsiteX4" fmla="*/ 0 w 7249297"/>
              <a:gd name="connsiteY4" fmla="*/ 0 h 353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49297" h="3532180">
                <a:moveTo>
                  <a:pt x="0" y="0"/>
                </a:moveTo>
                <a:lnTo>
                  <a:pt x="7249297" y="0"/>
                </a:lnTo>
                <a:lnTo>
                  <a:pt x="7249297" y="3532180"/>
                </a:lnTo>
                <a:lnTo>
                  <a:pt x="1168258" y="350746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1259" y="32928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srgbClr val="77777A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77777A">
                  <a:lumMod val="50000"/>
                </a:srgbClr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D8C4910-12A5-47A1-A219-F6CDF997B2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3388" y="431800"/>
            <a:ext cx="1266826" cy="316707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1CB045B0-C148-4BCB-A129-CADC19CDA1E7}"/>
              </a:ext>
            </a:extLst>
          </p:cNvPr>
          <p:cNvCxnSpPr/>
          <p:nvPr userDrawn="1"/>
        </p:nvCxnSpPr>
        <p:spPr>
          <a:xfrm>
            <a:off x="433388" y="866775"/>
            <a:ext cx="6372765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араллелограмм 14"/>
          <p:cNvSpPr/>
          <p:nvPr userDrawn="1"/>
        </p:nvSpPr>
        <p:spPr>
          <a:xfrm flipH="1">
            <a:off x="6009488" y="3357352"/>
            <a:ext cx="1289306" cy="3495554"/>
          </a:xfrm>
          <a:prstGeom prst="parallelogram">
            <a:avLst>
              <a:gd name="adj" fmla="val 8265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араллелограмм 13"/>
          <p:cNvSpPr/>
          <p:nvPr userDrawn="1"/>
        </p:nvSpPr>
        <p:spPr>
          <a:xfrm>
            <a:off x="6009488" y="-22891"/>
            <a:ext cx="1289306" cy="3411935"/>
          </a:xfrm>
          <a:prstGeom prst="parallelogram">
            <a:avLst>
              <a:gd name="adj" fmla="val 8265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3195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араллелограмм 16"/>
          <p:cNvSpPr/>
          <p:nvPr userDrawn="1"/>
        </p:nvSpPr>
        <p:spPr>
          <a:xfrm flipH="1">
            <a:off x="2613375" y="-26523"/>
            <a:ext cx="1289306" cy="3495554"/>
          </a:xfrm>
          <a:prstGeom prst="parallelogram">
            <a:avLst>
              <a:gd name="adj" fmla="val 8265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1259" y="32928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srgbClr val="77777A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77777A">
                  <a:lumMod val="50000"/>
                </a:srgbClr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D8C4910-12A5-47A1-A219-F6CDF997B2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3388" y="431800"/>
            <a:ext cx="1266826" cy="316707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1CB045B0-C148-4BCB-A129-CADC19CDA1E7}"/>
              </a:ext>
            </a:extLst>
          </p:cNvPr>
          <p:cNvCxnSpPr/>
          <p:nvPr userDrawn="1"/>
        </p:nvCxnSpPr>
        <p:spPr>
          <a:xfrm>
            <a:off x="433388" y="866775"/>
            <a:ext cx="11325225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араллелограмм 15"/>
          <p:cNvSpPr/>
          <p:nvPr userDrawn="1"/>
        </p:nvSpPr>
        <p:spPr>
          <a:xfrm>
            <a:off x="2613375" y="3469030"/>
            <a:ext cx="1289306" cy="3411935"/>
          </a:xfrm>
          <a:prstGeom prst="parallelogram">
            <a:avLst>
              <a:gd name="adj" fmla="val 8265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5802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араллелограмм 14"/>
          <p:cNvSpPr/>
          <p:nvPr userDrawn="1"/>
        </p:nvSpPr>
        <p:spPr>
          <a:xfrm flipH="1">
            <a:off x="4758086" y="0"/>
            <a:ext cx="1289306" cy="3495554"/>
          </a:xfrm>
          <a:prstGeom prst="parallelogram">
            <a:avLst>
              <a:gd name="adj" fmla="val 8265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1259" y="32928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srgbClr val="77777A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77777A">
                  <a:lumMod val="50000"/>
                </a:srgbClr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D8C4910-12A5-47A1-A219-F6CDF997B2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3388" y="431800"/>
            <a:ext cx="1266826" cy="316707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1CB045B0-C148-4BCB-A129-CADC19CDA1E7}"/>
              </a:ext>
            </a:extLst>
          </p:cNvPr>
          <p:cNvCxnSpPr/>
          <p:nvPr userDrawn="1"/>
        </p:nvCxnSpPr>
        <p:spPr>
          <a:xfrm>
            <a:off x="433388" y="866775"/>
            <a:ext cx="11325225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65D9658-D8FF-5C48-83A6-827524D34C2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394" y="1448031"/>
            <a:ext cx="5156684" cy="4403523"/>
          </a:xfrm>
          <a:prstGeom prst="rect">
            <a:avLst/>
          </a:prstGeom>
        </p:spPr>
      </p:pic>
      <p:sp>
        <p:nvSpPr>
          <p:cNvPr id="14" name="Параллелограмм 13"/>
          <p:cNvSpPr/>
          <p:nvPr userDrawn="1"/>
        </p:nvSpPr>
        <p:spPr>
          <a:xfrm>
            <a:off x="4758086" y="3495553"/>
            <a:ext cx="1289306" cy="3411935"/>
          </a:xfrm>
          <a:prstGeom prst="parallelogram">
            <a:avLst>
              <a:gd name="adj" fmla="val 8265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7613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араллелограмм 13"/>
          <p:cNvSpPr/>
          <p:nvPr userDrawn="1"/>
        </p:nvSpPr>
        <p:spPr>
          <a:xfrm flipH="1">
            <a:off x="4972690" y="0"/>
            <a:ext cx="1289306" cy="3495554"/>
          </a:xfrm>
          <a:prstGeom prst="parallelogram">
            <a:avLst>
              <a:gd name="adj" fmla="val 8265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1259" y="32928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srgbClr val="77777A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77777A">
                  <a:lumMod val="50000"/>
                </a:srgbClr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D8C4910-12A5-47A1-A219-F6CDF997B2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3388" y="431800"/>
            <a:ext cx="1266826" cy="316707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1CB045B0-C148-4BCB-A129-CADC19CDA1E7}"/>
              </a:ext>
            </a:extLst>
          </p:cNvPr>
          <p:cNvCxnSpPr/>
          <p:nvPr userDrawn="1"/>
        </p:nvCxnSpPr>
        <p:spPr>
          <a:xfrm>
            <a:off x="433388" y="866775"/>
            <a:ext cx="11325225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араллелограмм 11"/>
          <p:cNvSpPr/>
          <p:nvPr userDrawn="1"/>
        </p:nvSpPr>
        <p:spPr>
          <a:xfrm>
            <a:off x="4972690" y="3495553"/>
            <a:ext cx="1289306" cy="3411935"/>
          </a:xfrm>
          <a:prstGeom prst="parallelogram">
            <a:avLst>
              <a:gd name="adj" fmla="val 8265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9268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5" r="20697"/>
          <a:stretch/>
        </p:blipFill>
        <p:spPr>
          <a:xfrm>
            <a:off x="3996912" y="-11099"/>
            <a:ext cx="8164584" cy="6869099"/>
          </a:xfrm>
          <a:prstGeom prst="rect">
            <a:avLst/>
          </a:prstGeom>
        </p:spPr>
      </p:pic>
      <p:sp>
        <p:nvSpPr>
          <p:cNvPr id="13" name="Прямоугольник 4"/>
          <p:cNvSpPr/>
          <p:nvPr userDrawn="1"/>
        </p:nvSpPr>
        <p:spPr>
          <a:xfrm flipH="1" flipV="1">
            <a:off x="7978" y="3285623"/>
            <a:ext cx="7110751" cy="3583476"/>
          </a:xfrm>
          <a:custGeom>
            <a:avLst/>
            <a:gdLst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0 w 7133968"/>
              <a:gd name="connsiteY3" fmla="*/ 3532180 h 3532180"/>
              <a:gd name="connsiteX4" fmla="*/ 0 w 7133968"/>
              <a:gd name="connsiteY4" fmla="*/ 0 h 3532180"/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1276864 w 7133968"/>
              <a:gd name="connsiteY3" fmla="*/ 3507467 h 3532180"/>
              <a:gd name="connsiteX4" fmla="*/ 0 w 7133968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392193 w 7249297"/>
              <a:gd name="connsiteY3" fmla="*/ 3507467 h 3532180"/>
              <a:gd name="connsiteX4" fmla="*/ 0 w 7249297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230148 w 7249297"/>
              <a:gd name="connsiteY3" fmla="*/ 3507467 h 3532180"/>
              <a:gd name="connsiteX4" fmla="*/ 0 w 7249297"/>
              <a:gd name="connsiteY4" fmla="*/ 0 h 3532180"/>
              <a:gd name="connsiteX0" fmla="*/ 0 w 7110751"/>
              <a:gd name="connsiteY0" fmla="*/ 18209 h 3532180"/>
              <a:gd name="connsiteX1" fmla="*/ 7110751 w 7110751"/>
              <a:gd name="connsiteY1" fmla="*/ 0 h 3532180"/>
              <a:gd name="connsiteX2" fmla="*/ 7110751 w 7110751"/>
              <a:gd name="connsiteY2" fmla="*/ 3532180 h 3532180"/>
              <a:gd name="connsiteX3" fmla="*/ 1091602 w 7110751"/>
              <a:gd name="connsiteY3" fmla="*/ 3507467 h 3532180"/>
              <a:gd name="connsiteX4" fmla="*/ 0 w 7110751"/>
              <a:gd name="connsiteY4" fmla="*/ 18209 h 353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0751" h="3532180">
                <a:moveTo>
                  <a:pt x="0" y="18209"/>
                </a:moveTo>
                <a:lnTo>
                  <a:pt x="7110751" y="0"/>
                </a:lnTo>
                <a:lnTo>
                  <a:pt x="7110751" y="3532180"/>
                </a:lnTo>
                <a:lnTo>
                  <a:pt x="1091602" y="3507467"/>
                </a:lnTo>
                <a:lnTo>
                  <a:pt x="0" y="18209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 userDrawn="1"/>
        </p:nvSpPr>
        <p:spPr>
          <a:xfrm flipH="1">
            <a:off x="0" y="-11574"/>
            <a:ext cx="7168274" cy="3543754"/>
          </a:xfrm>
          <a:custGeom>
            <a:avLst/>
            <a:gdLst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0 w 7133968"/>
              <a:gd name="connsiteY3" fmla="*/ 3532180 h 3532180"/>
              <a:gd name="connsiteX4" fmla="*/ 0 w 7133968"/>
              <a:gd name="connsiteY4" fmla="*/ 0 h 3532180"/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1276864 w 7133968"/>
              <a:gd name="connsiteY3" fmla="*/ 3507467 h 3532180"/>
              <a:gd name="connsiteX4" fmla="*/ 0 w 7133968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392193 w 7249297"/>
              <a:gd name="connsiteY3" fmla="*/ 3507467 h 3532180"/>
              <a:gd name="connsiteX4" fmla="*/ 0 w 7249297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172274 w 7249297"/>
              <a:gd name="connsiteY3" fmla="*/ 3426445 h 3532180"/>
              <a:gd name="connsiteX4" fmla="*/ 0 w 7249297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172274 w 7249297"/>
              <a:gd name="connsiteY3" fmla="*/ 3426445 h 3532180"/>
              <a:gd name="connsiteX4" fmla="*/ 0 w 7249297"/>
              <a:gd name="connsiteY4" fmla="*/ 0 h 3532180"/>
              <a:gd name="connsiteX0" fmla="*/ 0 w 7168274"/>
              <a:gd name="connsiteY0" fmla="*/ 0 h 3543754"/>
              <a:gd name="connsiteX1" fmla="*/ 7168274 w 7168274"/>
              <a:gd name="connsiteY1" fmla="*/ 11574 h 3543754"/>
              <a:gd name="connsiteX2" fmla="*/ 7168274 w 7168274"/>
              <a:gd name="connsiteY2" fmla="*/ 3543754 h 3543754"/>
              <a:gd name="connsiteX3" fmla="*/ 1091251 w 7168274"/>
              <a:gd name="connsiteY3" fmla="*/ 3438019 h 3543754"/>
              <a:gd name="connsiteX4" fmla="*/ 0 w 7168274"/>
              <a:gd name="connsiteY4" fmla="*/ 0 h 3543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68274" h="3543754">
                <a:moveTo>
                  <a:pt x="0" y="0"/>
                </a:moveTo>
                <a:lnTo>
                  <a:pt x="7168274" y="11574"/>
                </a:lnTo>
                <a:lnTo>
                  <a:pt x="7168274" y="3543754"/>
                </a:lnTo>
                <a:lnTo>
                  <a:pt x="1091251" y="343801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1259" y="32928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srgbClr val="77777A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77777A">
                  <a:lumMod val="50000"/>
                </a:srgbClr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D8C4910-12A5-47A1-A219-F6CDF997B2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3388" y="431800"/>
            <a:ext cx="1266826" cy="316707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1CB045B0-C148-4BCB-A129-CADC19CDA1E7}"/>
              </a:ext>
            </a:extLst>
          </p:cNvPr>
          <p:cNvCxnSpPr/>
          <p:nvPr userDrawn="1"/>
        </p:nvCxnSpPr>
        <p:spPr>
          <a:xfrm>
            <a:off x="433388" y="866775"/>
            <a:ext cx="6278497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араллелограмм 13"/>
          <p:cNvSpPr/>
          <p:nvPr userDrawn="1"/>
        </p:nvSpPr>
        <p:spPr>
          <a:xfrm>
            <a:off x="5923469" y="-13883"/>
            <a:ext cx="1289306" cy="3389737"/>
          </a:xfrm>
          <a:prstGeom prst="parallelogram">
            <a:avLst>
              <a:gd name="adj" fmla="val 8265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араллелограмм 14"/>
          <p:cNvSpPr/>
          <p:nvPr userDrawn="1"/>
        </p:nvSpPr>
        <p:spPr>
          <a:xfrm flipH="1">
            <a:off x="5923469" y="3375854"/>
            <a:ext cx="1289306" cy="3495554"/>
          </a:xfrm>
          <a:prstGeom prst="parallelogram">
            <a:avLst>
              <a:gd name="adj" fmla="val 8265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2367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" r="6828"/>
          <a:stretch/>
        </p:blipFill>
        <p:spPr>
          <a:xfrm>
            <a:off x="2596333" y="-35577"/>
            <a:ext cx="9595667" cy="6893577"/>
          </a:xfrm>
          <a:prstGeom prst="rect">
            <a:avLst/>
          </a:prstGeom>
        </p:spPr>
      </p:pic>
      <p:sp>
        <p:nvSpPr>
          <p:cNvPr id="13" name="Прямоугольник 4"/>
          <p:cNvSpPr/>
          <p:nvPr userDrawn="1"/>
        </p:nvSpPr>
        <p:spPr>
          <a:xfrm flipH="1" flipV="1">
            <a:off x="-1" y="3285623"/>
            <a:ext cx="7168274" cy="3583476"/>
          </a:xfrm>
          <a:custGeom>
            <a:avLst/>
            <a:gdLst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0 w 7133968"/>
              <a:gd name="connsiteY3" fmla="*/ 3532180 h 3532180"/>
              <a:gd name="connsiteX4" fmla="*/ 0 w 7133968"/>
              <a:gd name="connsiteY4" fmla="*/ 0 h 3532180"/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1276864 w 7133968"/>
              <a:gd name="connsiteY3" fmla="*/ 3507467 h 3532180"/>
              <a:gd name="connsiteX4" fmla="*/ 0 w 7133968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392193 w 7249297"/>
              <a:gd name="connsiteY3" fmla="*/ 3507467 h 3532180"/>
              <a:gd name="connsiteX4" fmla="*/ 0 w 7249297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230148 w 7249297"/>
              <a:gd name="connsiteY3" fmla="*/ 3507467 h 3532180"/>
              <a:gd name="connsiteX4" fmla="*/ 0 w 7249297"/>
              <a:gd name="connsiteY4" fmla="*/ 0 h 353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49297" h="3532180">
                <a:moveTo>
                  <a:pt x="0" y="0"/>
                </a:moveTo>
                <a:lnTo>
                  <a:pt x="7249297" y="0"/>
                </a:lnTo>
                <a:lnTo>
                  <a:pt x="7249297" y="3532180"/>
                </a:lnTo>
                <a:lnTo>
                  <a:pt x="1230148" y="350746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 userDrawn="1"/>
        </p:nvSpPr>
        <p:spPr>
          <a:xfrm flipH="1">
            <a:off x="0" y="-11574"/>
            <a:ext cx="7168274" cy="3543754"/>
          </a:xfrm>
          <a:custGeom>
            <a:avLst/>
            <a:gdLst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0 w 7133968"/>
              <a:gd name="connsiteY3" fmla="*/ 3532180 h 3532180"/>
              <a:gd name="connsiteX4" fmla="*/ 0 w 7133968"/>
              <a:gd name="connsiteY4" fmla="*/ 0 h 3532180"/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1276864 w 7133968"/>
              <a:gd name="connsiteY3" fmla="*/ 3507467 h 3532180"/>
              <a:gd name="connsiteX4" fmla="*/ 0 w 7133968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392193 w 7249297"/>
              <a:gd name="connsiteY3" fmla="*/ 3507467 h 3532180"/>
              <a:gd name="connsiteX4" fmla="*/ 0 w 7249297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172274 w 7249297"/>
              <a:gd name="connsiteY3" fmla="*/ 3426445 h 3532180"/>
              <a:gd name="connsiteX4" fmla="*/ 0 w 7249297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172274 w 7249297"/>
              <a:gd name="connsiteY3" fmla="*/ 3426445 h 3532180"/>
              <a:gd name="connsiteX4" fmla="*/ 0 w 7249297"/>
              <a:gd name="connsiteY4" fmla="*/ 0 h 3532180"/>
              <a:gd name="connsiteX0" fmla="*/ 0 w 7168274"/>
              <a:gd name="connsiteY0" fmla="*/ 0 h 3543754"/>
              <a:gd name="connsiteX1" fmla="*/ 7168274 w 7168274"/>
              <a:gd name="connsiteY1" fmla="*/ 11574 h 3543754"/>
              <a:gd name="connsiteX2" fmla="*/ 7168274 w 7168274"/>
              <a:gd name="connsiteY2" fmla="*/ 3543754 h 3543754"/>
              <a:gd name="connsiteX3" fmla="*/ 1091251 w 7168274"/>
              <a:gd name="connsiteY3" fmla="*/ 3438019 h 3543754"/>
              <a:gd name="connsiteX4" fmla="*/ 0 w 7168274"/>
              <a:gd name="connsiteY4" fmla="*/ 0 h 3543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68274" h="3543754">
                <a:moveTo>
                  <a:pt x="0" y="0"/>
                </a:moveTo>
                <a:lnTo>
                  <a:pt x="7168274" y="11574"/>
                </a:lnTo>
                <a:lnTo>
                  <a:pt x="7168274" y="3543754"/>
                </a:lnTo>
                <a:lnTo>
                  <a:pt x="1091251" y="343801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1259" y="32928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srgbClr val="77777A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77777A">
                  <a:lumMod val="50000"/>
                </a:srgbClr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D8C4910-12A5-47A1-A219-F6CDF997B2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3388" y="431800"/>
            <a:ext cx="1266826" cy="316707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1CB045B0-C148-4BCB-A129-CADC19CDA1E7}"/>
              </a:ext>
            </a:extLst>
          </p:cNvPr>
          <p:cNvCxnSpPr/>
          <p:nvPr userDrawn="1"/>
        </p:nvCxnSpPr>
        <p:spPr>
          <a:xfrm>
            <a:off x="433388" y="866775"/>
            <a:ext cx="6278497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араллелограмм 13"/>
          <p:cNvSpPr/>
          <p:nvPr userDrawn="1"/>
        </p:nvSpPr>
        <p:spPr>
          <a:xfrm>
            <a:off x="5923469" y="-14387"/>
            <a:ext cx="1289306" cy="3411935"/>
          </a:xfrm>
          <a:prstGeom prst="parallelogram">
            <a:avLst>
              <a:gd name="adj" fmla="val 8265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араллелограмм 14"/>
          <p:cNvSpPr/>
          <p:nvPr userDrawn="1"/>
        </p:nvSpPr>
        <p:spPr>
          <a:xfrm flipH="1">
            <a:off x="5923469" y="3376358"/>
            <a:ext cx="1289306" cy="3495554"/>
          </a:xfrm>
          <a:prstGeom prst="parallelogram">
            <a:avLst>
              <a:gd name="adj" fmla="val 8265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065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5">
            <a:extLst>
              <a:ext uri="{FF2B5EF4-FFF2-40B4-BE49-F238E27FC236}">
                <a16:creationId xmlns:a16="http://schemas.microsoft.com/office/drawing/2014/main" xmlns="" id="{868D1A79-0555-C24E-AC19-8597029C75B0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50" y="3797299"/>
            <a:ext cx="4592638" cy="21177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8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xmlns="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3950" y="6205566"/>
            <a:ext cx="4592638" cy="276197"/>
          </a:xfrm>
        </p:spPr>
        <p:txBody>
          <a:bodyPr anchor="b"/>
          <a:lstStyle>
            <a:lvl1pPr>
              <a:spcBef>
                <a:spcPts val="0"/>
              </a:spcBef>
              <a:defRPr sz="1800" cap="none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2017 </a:t>
            </a:r>
            <a:r>
              <a:rPr lang="ru-RU" dirty="0"/>
              <a:t>г.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B0CCE6C-1C13-42E8-8E94-10A9B14A53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513" y="431800"/>
            <a:ext cx="3649123" cy="9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9357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"/>
          <p:cNvSpPr/>
          <p:nvPr userDrawn="1"/>
        </p:nvSpPr>
        <p:spPr>
          <a:xfrm>
            <a:off x="-11430" y="-22861"/>
            <a:ext cx="6469380" cy="3478755"/>
          </a:xfrm>
          <a:custGeom>
            <a:avLst/>
            <a:gdLst>
              <a:gd name="connsiteX0" fmla="*/ 0 w 6469380"/>
              <a:gd name="connsiteY0" fmla="*/ 0 h 3371850"/>
              <a:gd name="connsiteX1" fmla="*/ 6469380 w 6469380"/>
              <a:gd name="connsiteY1" fmla="*/ 0 h 3371850"/>
              <a:gd name="connsiteX2" fmla="*/ 6469380 w 6469380"/>
              <a:gd name="connsiteY2" fmla="*/ 3371850 h 3371850"/>
              <a:gd name="connsiteX3" fmla="*/ 0 w 6469380"/>
              <a:gd name="connsiteY3" fmla="*/ 3371850 h 3371850"/>
              <a:gd name="connsiteX4" fmla="*/ 0 w 6469380"/>
              <a:gd name="connsiteY4" fmla="*/ 0 h 3371850"/>
              <a:gd name="connsiteX0" fmla="*/ 0 w 6469380"/>
              <a:gd name="connsiteY0" fmla="*/ 0 h 3371850"/>
              <a:gd name="connsiteX1" fmla="*/ 5029200 w 6469380"/>
              <a:gd name="connsiteY1" fmla="*/ 0 h 3371850"/>
              <a:gd name="connsiteX2" fmla="*/ 6469380 w 6469380"/>
              <a:gd name="connsiteY2" fmla="*/ 3371850 h 3371850"/>
              <a:gd name="connsiteX3" fmla="*/ 0 w 6469380"/>
              <a:gd name="connsiteY3" fmla="*/ 3371850 h 3371850"/>
              <a:gd name="connsiteX4" fmla="*/ 0 w 6469380"/>
              <a:gd name="connsiteY4" fmla="*/ 0 h 337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9380" h="3371850">
                <a:moveTo>
                  <a:pt x="0" y="0"/>
                </a:moveTo>
                <a:lnTo>
                  <a:pt x="5029200" y="0"/>
                </a:lnTo>
                <a:lnTo>
                  <a:pt x="6469380" y="3371850"/>
                </a:lnTo>
                <a:lnTo>
                  <a:pt x="0" y="33718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1259" y="32928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srgbClr val="77777A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77777A">
                  <a:lumMod val="50000"/>
                </a:srgbClr>
              </a:solidFill>
            </a:endParaRPr>
          </a:p>
        </p:txBody>
      </p:sp>
      <p:sp>
        <p:nvSpPr>
          <p:cNvPr id="8" name="Прямоугольник 1"/>
          <p:cNvSpPr/>
          <p:nvPr userDrawn="1"/>
        </p:nvSpPr>
        <p:spPr>
          <a:xfrm flipV="1">
            <a:off x="-11430" y="3455894"/>
            <a:ext cx="6469380" cy="3426453"/>
          </a:xfrm>
          <a:custGeom>
            <a:avLst/>
            <a:gdLst>
              <a:gd name="connsiteX0" fmla="*/ 0 w 6469380"/>
              <a:gd name="connsiteY0" fmla="*/ 0 h 3371850"/>
              <a:gd name="connsiteX1" fmla="*/ 6469380 w 6469380"/>
              <a:gd name="connsiteY1" fmla="*/ 0 h 3371850"/>
              <a:gd name="connsiteX2" fmla="*/ 6469380 w 6469380"/>
              <a:gd name="connsiteY2" fmla="*/ 3371850 h 3371850"/>
              <a:gd name="connsiteX3" fmla="*/ 0 w 6469380"/>
              <a:gd name="connsiteY3" fmla="*/ 3371850 h 3371850"/>
              <a:gd name="connsiteX4" fmla="*/ 0 w 6469380"/>
              <a:gd name="connsiteY4" fmla="*/ 0 h 3371850"/>
              <a:gd name="connsiteX0" fmla="*/ 0 w 6469380"/>
              <a:gd name="connsiteY0" fmla="*/ 0 h 3371850"/>
              <a:gd name="connsiteX1" fmla="*/ 5029200 w 6469380"/>
              <a:gd name="connsiteY1" fmla="*/ 0 h 3371850"/>
              <a:gd name="connsiteX2" fmla="*/ 6469380 w 6469380"/>
              <a:gd name="connsiteY2" fmla="*/ 3371850 h 3371850"/>
              <a:gd name="connsiteX3" fmla="*/ 0 w 6469380"/>
              <a:gd name="connsiteY3" fmla="*/ 3371850 h 3371850"/>
              <a:gd name="connsiteX4" fmla="*/ 0 w 6469380"/>
              <a:gd name="connsiteY4" fmla="*/ 0 h 337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9380" h="3371850">
                <a:moveTo>
                  <a:pt x="0" y="0"/>
                </a:moveTo>
                <a:lnTo>
                  <a:pt x="5029200" y="0"/>
                </a:lnTo>
                <a:lnTo>
                  <a:pt x="6469380" y="3371850"/>
                </a:lnTo>
                <a:lnTo>
                  <a:pt x="0" y="33718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1CB045B0-C148-4BCB-A129-CADC19CDA1E7}"/>
              </a:ext>
            </a:extLst>
          </p:cNvPr>
          <p:cNvCxnSpPr/>
          <p:nvPr userDrawn="1"/>
        </p:nvCxnSpPr>
        <p:spPr>
          <a:xfrm>
            <a:off x="433388" y="866775"/>
            <a:ext cx="11325225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75B42C9-D670-446A-9583-BD5571714E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860" y="428705"/>
            <a:ext cx="1271562" cy="31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3869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"/>
          <p:cNvSpPr/>
          <p:nvPr userDrawn="1"/>
        </p:nvSpPr>
        <p:spPr>
          <a:xfrm>
            <a:off x="-11430" y="0"/>
            <a:ext cx="4344533" cy="3403592"/>
          </a:xfrm>
          <a:custGeom>
            <a:avLst/>
            <a:gdLst>
              <a:gd name="connsiteX0" fmla="*/ 0 w 6469380"/>
              <a:gd name="connsiteY0" fmla="*/ 0 h 3371850"/>
              <a:gd name="connsiteX1" fmla="*/ 6469380 w 6469380"/>
              <a:gd name="connsiteY1" fmla="*/ 0 h 3371850"/>
              <a:gd name="connsiteX2" fmla="*/ 6469380 w 6469380"/>
              <a:gd name="connsiteY2" fmla="*/ 3371850 h 3371850"/>
              <a:gd name="connsiteX3" fmla="*/ 0 w 6469380"/>
              <a:gd name="connsiteY3" fmla="*/ 3371850 h 3371850"/>
              <a:gd name="connsiteX4" fmla="*/ 0 w 6469380"/>
              <a:gd name="connsiteY4" fmla="*/ 0 h 3371850"/>
              <a:gd name="connsiteX0" fmla="*/ 0 w 6469380"/>
              <a:gd name="connsiteY0" fmla="*/ 0 h 3371850"/>
              <a:gd name="connsiteX1" fmla="*/ 5029200 w 6469380"/>
              <a:gd name="connsiteY1" fmla="*/ 0 h 3371850"/>
              <a:gd name="connsiteX2" fmla="*/ 6469380 w 6469380"/>
              <a:gd name="connsiteY2" fmla="*/ 3371850 h 3371850"/>
              <a:gd name="connsiteX3" fmla="*/ 0 w 6469380"/>
              <a:gd name="connsiteY3" fmla="*/ 3371850 h 3371850"/>
              <a:gd name="connsiteX4" fmla="*/ 0 w 6469380"/>
              <a:gd name="connsiteY4" fmla="*/ 0 h 337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9380" h="3371850">
                <a:moveTo>
                  <a:pt x="0" y="0"/>
                </a:moveTo>
                <a:lnTo>
                  <a:pt x="5029200" y="0"/>
                </a:lnTo>
                <a:lnTo>
                  <a:pt x="6469380" y="3371850"/>
                </a:lnTo>
                <a:lnTo>
                  <a:pt x="0" y="33718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1259" y="32928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srgbClr val="77777A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77777A">
                  <a:lumMod val="50000"/>
                </a:srgbClr>
              </a:solidFill>
            </a:endParaRPr>
          </a:p>
        </p:txBody>
      </p:sp>
      <p:sp>
        <p:nvSpPr>
          <p:cNvPr id="8" name="Прямоугольник 1"/>
          <p:cNvSpPr/>
          <p:nvPr userDrawn="1"/>
        </p:nvSpPr>
        <p:spPr>
          <a:xfrm flipV="1">
            <a:off x="-11430" y="3403592"/>
            <a:ext cx="4344533" cy="3455414"/>
          </a:xfrm>
          <a:custGeom>
            <a:avLst/>
            <a:gdLst>
              <a:gd name="connsiteX0" fmla="*/ 0 w 6469380"/>
              <a:gd name="connsiteY0" fmla="*/ 0 h 3371850"/>
              <a:gd name="connsiteX1" fmla="*/ 6469380 w 6469380"/>
              <a:gd name="connsiteY1" fmla="*/ 0 h 3371850"/>
              <a:gd name="connsiteX2" fmla="*/ 6469380 w 6469380"/>
              <a:gd name="connsiteY2" fmla="*/ 3371850 h 3371850"/>
              <a:gd name="connsiteX3" fmla="*/ 0 w 6469380"/>
              <a:gd name="connsiteY3" fmla="*/ 3371850 h 3371850"/>
              <a:gd name="connsiteX4" fmla="*/ 0 w 6469380"/>
              <a:gd name="connsiteY4" fmla="*/ 0 h 3371850"/>
              <a:gd name="connsiteX0" fmla="*/ 0 w 6469380"/>
              <a:gd name="connsiteY0" fmla="*/ 0 h 3371850"/>
              <a:gd name="connsiteX1" fmla="*/ 5029200 w 6469380"/>
              <a:gd name="connsiteY1" fmla="*/ 0 h 3371850"/>
              <a:gd name="connsiteX2" fmla="*/ 6469380 w 6469380"/>
              <a:gd name="connsiteY2" fmla="*/ 3371850 h 3371850"/>
              <a:gd name="connsiteX3" fmla="*/ 0 w 6469380"/>
              <a:gd name="connsiteY3" fmla="*/ 3371850 h 3371850"/>
              <a:gd name="connsiteX4" fmla="*/ 0 w 6469380"/>
              <a:gd name="connsiteY4" fmla="*/ 0 h 337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9380" h="3371850">
                <a:moveTo>
                  <a:pt x="0" y="0"/>
                </a:moveTo>
                <a:lnTo>
                  <a:pt x="5029200" y="0"/>
                </a:lnTo>
                <a:lnTo>
                  <a:pt x="6469380" y="3371850"/>
                </a:lnTo>
                <a:lnTo>
                  <a:pt x="0" y="33718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1CB045B0-C148-4BCB-A129-CADC19CDA1E7}"/>
              </a:ext>
            </a:extLst>
          </p:cNvPr>
          <p:cNvCxnSpPr/>
          <p:nvPr userDrawn="1"/>
        </p:nvCxnSpPr>
        <p:spPr>
          <a:xfrm>
            <a:off x="433388" y="866775"/>
            <a:ext cx="11325225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75B42C9-D670-446A-9583-BD5571714E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860" y="428705"/>
            <a:ext cx="1271562" cy="31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1765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5" t="-29" r="10237" b="4039"/>
          <a:stretch/>
        </p:blipFill>
        <p:spPr>
          <a:xfrm>
            <a:off x="0" y="-4"/>
            <a:ext cx="5710335" cy="6876661"/>
          </a:xfrm>
          <a:prstGeom prst="rect">
            <a:avLst/>
          </a:prstGeom>
        </p:spPr>
      </p:pic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1259" y="32928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srgbClr val="77777A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77777A">
                  <a:lumMod val="50000"/>
                </a:srgbClr>
              </a:solidFill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1CB045B0-C148-4BCB-A129-CADC19CDA1E7}"/>
              </a:ext>
            </a:extLst>
          </p:cNvPr>
          <p:cNvCxnSpPr/>
          <p:nvPr userDrawn="1"/>
        </p:nvCxnSpPr>
        <p:spPr>
          <a:xfrm>
            <a:off x="5776322" y="866775"/>
            <a:ext cx="5982291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 userDrawn="1"/>
        </p:nvSpPr>
        <p:spPr>
          <a:xfrm>
            <a:off x="5710335" y="0"/>
            <a:ext cx="65987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75B42C9-D670-446A-9583-BD5571714E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0860" y="428705"/>
            <a:ext cx="1271562" cy="31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9951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165" b="-1"/>
          <a:stretch/>
        </p:blipFill>
        <p:spPr>
          <a:xfrm>
            <a:off x="0" y="1"/>
            <a:ext cx="7486423" cy="6858000"/>
          </a:xfrm>
          <a:prstGeom prst="rect">
            <a:avLst/>
          </a:prstGeom>
        </p:spPr>
      </p:pic>
      <p:sp>
        <p:nvSpPr>
          <p:cNvPr id="12" name="Прямоугольный треугольник 11"/>
          <p:cNvSpPr/>
          <p:nvPr userDrawn="1"/>
        </p:nvSpPr>
        <p:spPr>
          <a:xfrm flipH="1" flipV="1">
            <a:off x="3970439" y="1"/>
            <a:ext cx="3558166" cy="6858000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1259" y="32928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srgbClr val="77777A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77777A">
                  <a:lumMod val="50000"/>
                </a:srgbClr>
              </a:solidFill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1CB045B0-C148-4BCB-A129-CADC19CDA1E7}"/>
              </a:ext>
            </a:extLst>
          </p:cNvPr>
          <p:cNvCxnSpPr/>
          <p:nvPr userDrawn="1"/>
        </p:nvCxnSpPr>
        <p:spPr>
          <a:xfrm>
            <a:off x="4477732" y="866775"/>
            <a:ext cx="7280881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 userDrawn="1"/>
        </p:nvSpPr>
        <p:spPr>
          <a:xfrm>
            <a:off x="3928256" y="-8875"/>
            <a:ext cx="3642531" cy="6922655"/>
          </a:xfrm>
          <a:custGeom>
            <a:avLst/>
            <a:gdLst>
              <a:gd name="connsiteX0" fmla="*/ 0 w 3642531"/>
              <a:gd name="connsiteY0" fmla="*/ 0 h 6858000"/>
              <a:gd name="connsiteX1" fmla="*/ 3642531 w 3642531"/>
              <a:gd name="connsiteY1" fmla="*/ 0 h 6858000"/>
              <a:gd name="connsiteX2" fmla="*/ 3642531 w 3642531"/>
              <a:gd name="connsiteY2" fmla="*/ 6858000 h 6858000"/>
              <a:gd name="connsiteX3" fmla="*/ 0 w 3642531"/>
              <a:gd name="connsiteY3" fmla="*/ 6858000 h 6858000"/>
              <a:gd name="connsiteX4" fmla="*/ 0 w 3642531"/>
              <a:gd name="connsiteY4" fmla="*/ 0 h 6858000"/>
              <a:gd name="connsiteX0" fmla="*/ 0 w 3642531"/>
              <a:gd name="connsiteY0" fmla="*/ 23150 h 6881150"/>
              <a:gd name="connsiteX1" fmla="*/ 170126 w 3642531"/>
              <a:gd name="connsiteY1" fmla="*/ 0 h 6881150"/>
              <a:gd name="connsiteX2" fmla="*/ 3642531 w 3642531"/>
              <a:gd name="connsiteY2" fmla="*/ 6881150 h 6881150"/>
              <a:gd name="connsiteX3" fmla="*/ 0 w 3642531"/>
              <a:gd name="connsiteY3" fmla="*/ 6881150 h 6881150"/>
              <a:gd name="connsiteX4" fmla="*/ 0 w 3642531"/>
              <a:gd name="connsiteY4" fmla="*/ 23150 h 6881150"/>
              <a:gd name="connsiteX0" fmla="*/ 0 w 3642531"/>
              <a:gd name="connsiteY0" fmla="*/ 23150 h 6950598"/>
              <a:gd name="connsiteX1" fmla="*/ 170126 w 3642531"/>
              <a:gd name="connsiteY1" fmla="*/ 0 h 6950598"/>
              <a:gd name="connsiteX2" fmla="*/ 3642531 w 3642531"/>
              <a:gd name="connsiteY2" fmla="*/ 6881150 h 6950598"/>
              <a:gd name="connsiteX3" fmla="*/ 3460830 w 3642531"/>
              <a:gd name="connsiteY3" fmla="*/ 6950598 h 6950598"/>
              <a:gd name="connsiteX4" fmla="*/ 0 w 3642531"/>
              <a:gd name="connsiteY4" fmla="*/ 23150 h 6950598"/>
              <a:gd name="connsiteX0" fmla="*/ 0 w 3642531"/>
              <a:gd name="connsiteY0" fmla="*/ 11575 h 6939023"/>
              <a:gd name="connsiteX1" fmla="*/ 100678 w 3642531"/>
              <a:gd name="connsiteY1" fmla="*/ 0 h 6939023"/>
              <a:gd name="connsiteX2" fmla="*/ 3642531 w 3642531"/>
              <a:gd name="connsiteY2" fmla="*/ 6869575 h 6939023"/>
              <a:gd name="connsiteX3" fmla="*/ 3460830 w 3642531"/>
              <a:gd name="connsiteY3" fmla="*/ 6939023 h 6939023"/>
              <a:gd name="connsiteX4" fmla="*/ 0 w 3642531"/>
              <a:gd name="connsiteY4" fmla="*/ 11575 h 6939023"/>
              <a:gd name="connsiteX0" fmla="*/ 0 w 3642531"/>
              <a:gd name="connsiteY0" fmla="*/ 11575 h 6904299"/>
              <a:gd name="connsiteX1" fmla="*/ 100678 w 3642531"/>
              <a:gd name="connsiteY1" fmla="*/ 0 h 6904299"/>
              <a:gd name="connsiteX2" fmla="*/ 3642531 w 3642531"/>
              <a:gd name="connsiteY2" fmla="*/ 6869575 h 6904299"/>
              <a:gd name="connsiteX3" fmla="*/ 3553428 w 3642531"/>
              <a:gd name="connsiteY3" fmla="*/ 6904299 h 6904299"/>
              <a:gd name="connsiteX4" fmla="*/ 0 w 3642531"/>
              <a:gd name="connsiteY4" fmla="*/ 11575 h 6904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2531" h="6904299">
                <a:moveTo>
                  <a:pt x="0" y="11575"/>
                </a:moveTo>
                <a:lnTo>
                  <a:pt x="100678" y="0"/>
                </a:lnTo>
                <a:lnTo>
                  <a:pt x="3642531" y="6869575"/>
                </a:lnTo>
                <a:lnTo>
                  <a:pt x="3553428" y="6904299"/>
                </a:lnTo>
                <a:lnTo>
                  <a:pt x="0" y="11575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75B42C9-D670-446A-9583-BD5571714E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0860" y="428705"/>
            <a:ext cx="1271562" cy="31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099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" r="43395"/>
          <a:stretch/>
        </p:blipFill>
        <p:spPr>
          <a:xfrm>
            <a:off x="-103980" y="0"/>
            <a:ext cx="5847308" cy="6885992"/>
          </a:xfrm>
          <a:prstGeom prst="rect">
            <a:avLst/>
          </a:prstGeom>
        </p:spPr>
      </p:pic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1259" y="32928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srgbClr val="77777A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77777A">
                  <a:lumMod val="50000"/>
                </a:srgbClr>
              </a:solidFill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1CB045B0-C148-4BCB-A129-CADC19CDA1E7}"/>
              </a:ext>
            </a:extLst>
          </p:cNvPr>
          <p:cNvCxnSpPr/>
          <p:nvPr userDrawn="1"/>
        </p:nvCxnSpPr>
        <p:spPr>
          <a:xfrm>
            <a:off x="5776322" y="866775"/>
            <a:ext cx="5982291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 userDrawn="1"/>
        </p:nvSpPr>
        <p:spPr>
          <a:xfrm>
            <a:off x="5710335" y="0"/>
            <a:ext cx="65987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75B42C9-D670-446A-9583-BD5571714E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0860" y="428705"/>
            <a:ext cx="1271562" cy="31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5835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1" r="2242"/>
          <a:stretch/>
        </p:blipFill>
        <p:spPr>
          <a:xfrm>
            <a:off x="3210814" y="-24234"/>
            <a:ext cx="8981186" cy="6874476"/>
          </a:xfrm>
          <a:prstGeom prst="rect">
            <a:avLst/>
          </a:prstGeom>
        </p:spPr>
      </p:pic>
      <p:sp>
        <p:nvSpPr>
          <p:cNvPr id="5" name="Параллелограмм 4"/>
          <p:cNvSpPr/>
          <p:nvPr userDrawn="1"/>
        </p:nvSpPr>
        <p:spPr>
          <a:xfrm flipH="1">
            <a:off x="900047" y="3475"/>
            <a:ext cx="5552710" cy="6882234"/>
          </a:xfrm>
          <a:prstGeom prst="parallelogram">
            <a:avLst>
              <a:gd name="adj" fmla="val 3121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1259" y="32928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srgbClr val="77777A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77777A">
                  <a:lumMod val="50000"/>
                </a:srgbClr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D8C4910-12A5-47A1-A219-F6CDF997B2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3388" y="431800"/>
            <a:ext cx="1266826" cy="316707"/>
          </a:xfrm>
          <a:prstGeom prst="rect">
            <a:avLst/>
          </a:prstGeom>
        </p:spPr>
      </p:pic>
      <p:sp>
        <p:nvSpPr>
          <p:cNvPr id="13" name="Параллелограмм 1"/>
          <p:cNvSpPr/>
          <p:nvPr userDrawn="1"/>
        </p:nvSpPr>
        <p:spPr>
          <a:xfrm flipH="1">
            <a:off x="4638443" y="-31992"/>
            <a:ext cx="1850594" cy="6905106"/>
          </a:xfrm>
          <a:custGeom>
            <a:avLst/>
            <a:gdLst>
              <a:gd name="connsiteX0" fmla="*/ 0 w 9061622"/>
              <a:gd name="connsiteY0" fmla="*/ 6928022 h 6928022"/>
              <a:gd name="connsiteX1" fmla="*/ 1732006 w 9061622"/>
              <a:gd name="connsiteY1" fmla="*/ 0 h 6928022"/>
              <a:gd name="connsiteX2" fmla="*/ 9061622 w 9061622"/>
              <a:gd name="connsiteY2" fmla="*/ 0 h 6928022"/>
              <a:gd name="connsiteX3" fmla="*/ 7329617 w 9061622"/>
              <a:gd name="connsiteY3" fmla="*/ 6928022 h 6928022"/>
              <a:gd name="connsiteX4" fmla="*/ 0 w 9061622"/>
              <a:gd name="connsiteY4" fmla="*/ 6928022 h 6928022"/>
              <a:gd name="connsiteX0" fmla="*/ 0 w 7329617"/>
              <a:gd name="connsiteY0" fmla="*/ 6939596 h 6939596"/>
              <a:gd name="connsiteX1" fmla="*/ 1732006 w 7329617"/>
              <a:gd name="connsiteY1" fmla="*/ 11574 h 6939596"/>
              <a:gd name="connsiteX2" fmla="*/ 1931617 w 7329617"/>
              <a:gd name="connsiteY2" fmla="*/ 0 h 6939596"/>
              <a:gd name="connsiteX3" fmla="*/ 7329617 w 7329617"/>
              <a:gd name="connsiteY3" fmla="*/ 6939596 h 6939596"/>
              <a:gd name="connsiteX4" fmla="*/ 0 w 7329617"/>
              <a:gd name="connsiteY4" fmla="*/ 6939596 h 6939596"/>
              <a:gd name="connsiteX0" fmla="*/ 0 w 1931617"/>
              <a:gd name="connsiteY0" fmla="*/ 6939596 h 6997470"/>
              <a:gd name="connsiteX1" fmla="*/ 1732006 w 1931617"/>
              <a:gd name="connsiteY1" fmla="*/ 11574 h 6997470"/>
              <a:gd name="connsiteX2" fmla="*/ 1931617 w 1931617"/>
              <a:gd name="connsiteY2" fmla="*/ 0 h 6997470"/>
              <a:gd name="connsiteX3" fmla="*/ 107015 w 1931617"/>
              <a:gd name="connsiteY3" fmla="*/ 6997470 h 6997470"/>
              <a:gd name="connsiteX4" fmla="*/ 0 w 1931617"/>
              <a:gd name="connsiteY4" fmla="*/ 6939596 h 6997470"/>
              <a:gd name="connsiteX0" fmla="*/ 0 w 1850594"/>
              <a:gd name="connsiteY0" fmla="*/ 6939596 h 6997470"/>
              <a:gd name="connsiteX1" fmla="*/ 1732006 w 1850594"/>
              <a:gd name="connsiteY1" fmla="*/ 11574 h 6997470"/>
              <a:gd name="connsiteX2" fmla="*/ 1850594 w 1850594"/>
              <a:gd name="connsiteY2" fmla="*/ 0 h 6997470"/>
              <a:gd name="connsiteX3" fmla="*/ 107015 w 1850594"/>
              <a:gd name="connsiteY3" fmla="*/ 6997470 h 6997470"/>
              <a:gd name="connsiteX4" fmla="*/ 0 w 1850594"/>
              <a:gd name="connsiteY4" fmla="*/ 6939596 h 6997470"/>
              <a:gd name="connsiteX0" fmla="*/ 0 w 1850594"/>
              <a:gd name="connsiteY0" fmla="*/ 6939596 h 6939596"/>
              <a:gd name="connsiteX1" fmla="*/ 1732006 w 1850594"/>
              <a:gd name="connsiteY1" fmla="*/ 11574 h 6939596"/>
              <a:gd name="connsiteX2" fmla="*/ 1850594 w 1850594"/>
              <a:gd name="connsiteY2" fmla="*/ 0 h 6939596"/>
              <a:gd name="connsiteX3" fmla="*/ 134724 w 1850594"/>
              <a:gd name="connsiteY3" fmla="*/ 6905106 h 6939596"/>
              <a:gd name="connsiteX4" fmla="*/ 0 w 1850594"/>
              <a:gd name="connsiteY4" fmla="*/ 6939596 h 6939596"/>
              <a:gd name="connsiteX0" fmla="*/ 0 w 1850594"/>
              <a:gd name="connsiteY0" fmla="*/ 6902650 h 6905106"/>
              <a:gd name="connsiteX1" fmla="*/ 1732006 w 1850594"/>
              <a:gd name="connsiteY1" fmla="*/ 11574 h 6905106"/>
              <a:gd name="connsiteX2" fmla="*/ 1850594 w 1850594"/>
              <a:gd name="connsiteY2" fmla="*/ 0 h 6905106"/>
              <a:gd name="connsiteX3" fmla="*/ 134724 w 1850594"/>
              <a:gd name="connsiteY3" fmla="*/ 6905106 h 6905106"/>
              <a:gd name="connsiteX4" fmla="*/ 0 w 1850594"/>
              <a:gd name="connsiteY4" fmla="*/ 6902650 h 6905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0594" h="6905106">
                <a:moveTo>
                  <a:pt x="0" y="6902650"/>
                </a:moveTo>
                <a:lnTo>
                  <a:pt x="1732006" y="11574"/>
                </a:lnTo>
                <a:lnTo>
                  <a:pt x="1850594" y="0"/>
                </a:lnTo>
                <a:lnTo>
                  <a:pt x="134724" y="6905106"/>
                </a:lnTo>
                <a:lnTo>
                  <a:pt x="0" y="6902650"/>
                </a:lnTo>
                <a:close/>
              </a:path>
            </a:pathLst>
          </a:custGeom>
          <a:solidFill>
            <a:srgbClr val="FFB2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1CB045B0-C148-4BCB-A129-CADC19CDA1E7}"/>
              </a:ext>
            </a:extLst>
          </p:cNvPr>
          <p:cNvCxnSpPr/>
          <p:nvPr userDrawn="1"/>
        </p:nvCxnSpPr>
        <p:spPr>
          <a:xfrm>
            <a:off x="433388" y="866775"/>
            <a:ext cx="443084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6569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41"/>
          <a:stretch/>
        </p:blipFill>
        <p:spPr>
          <a:xfrm>
            <a:off x="3328837" y="0"/>
            <a:ext cx="8863164" cy="6858000"/>
          </a:xfrm>
          <a:prstGeom prst="rect">
            <a:avLst/>
          </a:prstGeom>
        </p:spPr>
      </p:pic>
      <p:sp>
        <p:nvSpPr>
          <p:cNvPr id="14" name="Прямоугольник 4"/>
          <p:cNvSpPr/>
          <p:nvPr userDrawn="1"/>
        </p:nvSpPr>
        <p:spPr>
          <a:xfrm flipH="1">
            <a:off x="-458298" y="3521359"/>
            <a:ext cx="7249297" cy="3352398"/>
          </a:xfrm>
          <a:custGeom>
            <a:avLst/>
            <a:gdLst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0 w 7133968"/>
              <a:gd name="connsiteY3" fmla="*/ 3532180 h 3532180"/>
              <a:gd name="connsiteX4" fmla="*/ 0 w 7133968"/>
              <a:gd name="connsiteY4" fmla="*/ 0 h 3532180"/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1276864 w 7133968"/>
              <a:gd name="connsiteY3" fmla="*/ 3507467 h 3532180"/>
              <a:gd name="connsiteX4" fmla="*/ 0 w 7133968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392193 w 7249297"/>
              <a:gd name="connsiteY3" fmla="*/ 3507467 h 3532180"/>
              <a:gd name="connsiteX4" fmla="*/ 0 w 7249297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093614 w 7249297"/>
              <a:gd name="connsiteY3" fmla="*/ 3292863 h 3532180"/>
              <a:gd name="connsiteX4" fmla="*/ 0 w 7249297"/>
              <a:gd name="connsiteY4" fmla="*/ 0 h 3532180"/>
              <a:gd name="connsiteX0" fmla="*/ 0 w 7249297"/>
              <a:gd name="connsiteY0" fmla="*/ 0 h 3292863"/>
              <a:gd name="connsiteX1" fmla="*/ 7249297 w 7249297"/>
              <a:gd name="connsiteY1" fmla="*/ 0 h 3292863"/>
              <a:gd name="connsiteX2" fmla="*/ 7202644 w 7249297"/>
              <a:gd name="connsiteY2" fmla="*/ 3280253 h 3292863"/>
              <a:gd name="connsiteX3" fmla="*/ 1093614 w 7249297"/>
              <a:gd name="connsiteY3" fmla="*/ 3292863 h 3292863"/>
              <a:gd name="connsiteX4" fmla="*/ 0 w 7249297"/>
              <a:gd name="connsiteY4" fmla="*/ 0 h 3292863"/>
              <a:gd name="connsiteX0" fmla="*/ 0 w 7249297"/>
              <a:gd name="connsiteY0" fmla="*/ 0 h 3292863"/>
              <a:gd name="connsiteX1" fmla="*/ 7249297 w 7249297"/>
              <a:gd name="connsiteY1" fmla="*/ 0 h 3292863"/>
              <a:gd name="connsiteX2" fmla="*/ 7239967 w 7249297"/>
              <a:gd name="connsiteY2" fmla="*/ 3280253 h 3292863"/>
              <a:gd name="connsiteX3" fmla="*/ 1093614 w 7249297"/>
              <a:gd name="connsiteY3" fmla="*/ 3292863 h 3292863"/>
              <a:gd name="connsiteX4" fmla="*/ 0 w 7249297"/>
              <a:gd name="connsiteY4" fmla="*/ 0 h 3292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49297" h="3292863">
                <a:moveTo>
                  <a:pt x="0" y="0"/>
                </a:moveTo>
                <a:lnTo>
                  <a:pt x="7249297" y="0"/>
                </a:lnTo>
                <a:lnTo>
                  <a:pt x="7239967" y="3280253"/>
                </a:lnTo>
                <a:lnTo>
                  <a:pt x="1093614" y="329286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4"/>
          <p:cNvSpPr/>
          <p:nvPr userDrawn="1"/>
        </p:nvSpPr>
        <p:spPr>
          <a:xfrm flipH="1" flipV="1">
            <a:off x="-458298" y="-28388"/>
            <a:ext cx="7249297" cy="3583476"/>
          </a:xfrm>
          <a:custGeom>
            <a:avLst/>
            <a:gdLst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0 w 7133968"/>
              <a:gd name="connsiteY3" fmla="*/ 3532180 h 3532180"/>
              <a:gd name="connsiteX4" fmla="*/ 0 w 7133968"/>
              <a:gd name="connsiteY4" fmla="*/ 0 h 3532180"/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1276864 w 7133968"/>
              <a:gd name="connsiteY3" fmla="*/ 3507467 h 3532180"/>
              <a:gd name="connsiteX4" fmla="*/ 0 w 7133968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392193 w 7249297"/>
              <a:gd name="connsiteY3" fmla="*/ 3507467 h 3532180"/>
              <a:gd name="connsiteX4" fmla="*/ 0 w 7249297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168258 w 7249297"/>
              <a:gd name="connsiteY3" fmla="*/ 3507467 h 3532180"/>
              <a:gd name="connsiteX4" fmla="*/ 0 w 7249297"/>
              <a:gd name="connsiteY4" fmla="*/ 0 h 353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49297" h="3532180">
                <a:moveTo>
                  <a:pt x="0" y="0"/>
                </a:moveTo>
                <a:lnTo>
                  <a:pt x="7249297" y="0"/>
                </a:lnTo>
                <a:lnTo>
                  <a:pt x="7249297" y="3532180"/>
                </a:lnTo>
                <a:lnTo>
                  <a:pt x="1168258" y="350746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1259" y="32928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srgbClr val="77777A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77777A">
                  <a:lumMod val="50000"/>
                </a:srgbClr>
              </a:solidFill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1CB045B0-C148-4BCB-A129-CADC19CDA1E7}"/>
              </a:ext>
            </a:extLst>
          </p:cNvPr>
          <p:cNvCxnSpPr/>
          <p:nvPr userDrawn="1"/>
        </p:nvCxnSpPr>
        <p:spPr>
          <a:xfrm>
            <a:off x="119352" y="851018"/>
            <a:ext cx="5772401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араллелограмм 11"/>
          <p:cNvSpPr/>
          <p:nvPr userDrawn="1"/>
        </p:nvSpPr>
        <p:spPr>
          <a:xfrm flipH="1">
            <a:off x="5623364" y="-2"/>
            <a:ext cx="1289306" cy="3495554"/>
          </a:xfrm>
          <a:prstGeom prst="parallelogram">
            <a:avLst>
              <a:gd name="adj" fmla="val 8265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араллелограмм 12"/>
          <p:cNvSpPr/>
          <p:nvPr userDrawn="1"/>
        </p:nvSpPr>
        <p:spPr>
          <a:xfrm>
            <a:off x="5623364" y="3495552"/>
            <a:ext cx="1289306" cy="3378206"/>
          </a:xfrm>
          <a:prstGeom prst="parallelogram">
            <a:avLst>
              <a:gd name="adj" fmla="val 8265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DD8C4910-12A5-47A1-A219-F6CDF997B2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8444" y="431800"/>
            <a:ext cx="1266826" cy="31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4393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1259" y="344615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srgbClr val="77777A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77777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6062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араллелограмм 1"/>
          <p:cNvSpPr/>
          <p:nvPr userDrawn="1"/>
        </p:nvSpPr>
        <p:spPr>
          <a:xfrm flipH="1">
            <a:off x="2662500" y="0"/>
            <a:ext cx="1850594" cy="6997470"/>
          </a:xfrm>
          <a:custGeom>
            <a:avLst/>
            <a:gdLst>
              <a:gd name="connsiteX0" fmla="*/ 0 w 9061622"/>
              <a:gd name="connsiteY0" fmla="*/ 6928022 h 6928022"/>
              <a:gd name="connsiteX1" fmla="*/ 1732006 w 9061622"/>
              <a:gd name="connsiteY1" fmla="*/ 0 h 6928022"/>
              <a:gd name="connsiteX2" fmla="*/ 9061622 w 9061622"/>
              <a:gd name="connsiteY2" fmla="*/ 0 h 6928022"/>
              <a:gd name="connsiteX3" fmla="*/ 7329617 w 9061622"/>
              <a:gd name="connsiteY3" fmla="*/ 6928022 h 6928022"/>
              <a:gd name="connsiteX4" fmla="*/ 0 w 9061622"/>
              <a:gd name="connsiteY4" fmla="*/ 6928022 h 6928022"/>
              <a:gd name="connsiteX0" fmla="*/ 0 w 7329617"/>
              <a:gd name="connsiteY0" fmla="*/ 6939596 h 6939596"/>
              <a:gd name="connsiteX1" fmla="*/ 1732006 w 7329617"/>
              <a:gd name="connsiteY1" fmla="*/ 11574 h 6939596"/>
              <a:gd name="connsiteX2" fmla="*/ 1931617 w 7329617"/>
              <a:gd name="connsiteY2" fmla="*/ 0 h 6939596"/>
              <a:gd name="connsiteX3" fmla="*/ 7329617 w 7329617"/>
              <a:gd name="connsiteY3" fmla="*/ 6939596 h 6939596"/>
              <a:gd name="connsiteX4" fmla="*/ 0 w 7329617"/>
              <a:gd name="connsiteY4" fmla="*/ 6939596 h 6939596"/>
              <a:gd name="connsiteX0" fmla="*/ 0 w 1931617"/>
              <a:gd name="connsiteY0" fmla="*/ 6939596 h 6997470"/>
              <a:gd name="connsiteX1" fmla="*/ 1732006 w 1931617"/>
              <a:gd name="connsiteY1" fmla="*/ 11574 h 6997470"/>
              <a:gd name="connsiteX2" fmla="*/ 1931617 w 1931617"/>
              <a:gd name="connsiteY2" fmla="*/ 0 h 6997470"/>
              <a:gd name="connsiteX3" fmla="*/ 107015 w 1931617"/>
              <a:gd name="connsiteY3" fmla="*/ 6997470 h 6997470"/>
              <a:gd name="connsiteX4" fmla="*/ 0 w 1931617"/>
              <a:gd name="connsiteY4" fmla="*/ 6939596 h 6997470"/>
              <a:gd name="connsiteX0" fmla="*/ 0 w 1850594"/>
              <a:gd name="connsiteY0" fmla="*/ 6939596 h 6997470"/>
              <a:gd name="connsiteX1" fmla="*/ 1732006 w 1850594"/>
              <a:gd name="connsiteY1" fmla="*/ 11574 h 6997470"/>
              <a:gd name="connsiteX2" fmla="*/ 1850594 w 1850594"/>
              <a:gd name="connsiteY2" fmla="*/ 0 h 6997470"/>
              <a:gd name="connsiteX3" fmla="*/ 107015 w 1850594"/>
              <a:gd name="connsiteY3" fmla="*/ 6997470 h 6997470"/>
              <a:gd name="connsiteX4" fmla="*/ 0 w 1850594"/>
              <a:gd name="connsiteY4" fmla="*/ 6939596 h 6997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0594" h="6997470">
                <a:moveTo>
                  <a:pt x="0" y="6939596"/>
                </a:moveTo>
                <a:lnTo>
                  <a:pt x="1732006" y="11574"/>
                </a:lnTo>
                <a:lnTo>
                  <a:pt x="1850594" y="0"/>
                </a:lnTo>
                <a:lnTo>
                  <a:pt x="107015" y="6997470"/>
                </a:lnTo>
                <a:lnTo>
                  <a:pt x="0" y="6939596"/>
                </a:lnTo>
                <a:close/>
              </a:path>
            </a:pathLst>
          </a:custGeom>
          <a:solidFill>
            <a:srgbClr val="FFB2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01720AF-EAE9-441D-B1D5-8A995793CAE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50326917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01720AF-EAE9-441D-B1D5-8A995793CAE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Прямоугольный треугольник 4"/>
          <p:cNvSpPr/>
          <p:nvPr userDrawn="1"/>
        </p:nvSpPr>
        <p:spPr>
          <a:xfrm>
            <a:off x="0" y="1310815"/>
            <a:ext cx="7092778" cy="5556421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257596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Обложка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5">
            <a:extLst>
              <a:ext uri="{FF2B5EF4-FFF2-40B4-BE49-F238E27FC236}">
                <a16:creationId xmlns:a16="http://schemas.microsoft.com/office/drawing/2014/main" xmlns="" id="{20E5DCE5-DCC6-9D49-9FD7-9D01D8772A13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6"/>
              </a:gs>
              <a:gs pos="0">
                <a:schemeClr val="accent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50" y="3797299"/>
            <a:ext cx="4592638" cy="21177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8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xmlns="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3950" y="6205566"/>
            <a:ext cx="4592638" cy="276197"/>
          </a:xfrm>
        </p:spPr>
        <p:txBody>
          <a:bodyPr anchor="b"/>
          <a:lstStyle>
            <a:lvl1pPr>
              <a:spcBef>
                <a:spcPts val="0"/>
              </a:spcBef>
              <a:defRPr sz="1800" cap="none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2017 </a:t>
            </a:r>
            <a:r>
              <a:rPr lang="ru-RU" dirty="0"/>
              <a:t>г.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B0CCE6C-1C13-42E8-8E94-10A9B14A53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513" y="431800"/>
            <a:ext cx="3649123" cy="9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0530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" r="8712"/>
          <a:stretch/>
        </p:blipFill>
        <p:spPr>
          <a:xfrm>
            <a:off x="3682382" y="924471"/>
            <a:ext cx="8513042" cy="5933529"/>
          </a:xfrm>
          <a:prstGeom prst="rect">
            <a:avLst/>
          </a:prstGeom>
        </p:spPr>
      </p:pic>
      <p:sp>
        <p:nvSpPr>
          <p:cNvPr id="6" name="Прямоугольный треугольник 5"/>
          <p:cNvSpPr/>
          <p:nvPr userDrawn="1"/>
        </p:nvSpPr>
        <p:spPr>
          <a:xfrm rot="5400000">
            <a:off x="5583254" y="-1060875"/>
            <a:ext cx="4623400" cy="859409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01720AF-EAE9-441D-B1D5-8A995793CAE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Прямоугольный треугольник 4"/>
          <p:cNvSpPr/>
          <p:nvPr userDrawn="1"/>
        </p:nvSpPr>
        <p:spPr>
          <a:xfrm>
            <a:off x="0" y="1929525"/>
            <a:ext cx="6308203" cy="4928475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араллелограмм 2"/>
          <p:cNvSpPr/>
          <p:nvPr userDrawn="1"/>
        </p:nvSpPr>
        <p:spPr>
          <a:xfrm>
            <a:off x="3181810" y="876704"/>
            <a:ext cx="9074556" cy="4901309"/>
          </a:xfrm>
          <a:prstGeom prst="parallelogram">
            <a:avLst>
              <a:gd name="adj" fmla="val 182448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496038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6777"/>
            <a:ext cx="12192000" cy="136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14" name="Picture 13" descr="alllogo-0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111" y="-308917"/>
            <a:ext cx="4491430" cy="2015836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4105188"/>
            <a:ext cx="12192000" cy="2752812"/>
          </a:xfrm>
          <a:prstGeom prst="rect">
            <a:avLst/>
          </a:prstGeom>
          <a:solidFill>
            <a:schemeClr val="accent4"/>
          </a:solidFill>
          <a:ln>
            <a:solidFill>
              <a:srgbClr val="8586C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68542" y="5594867"/>
            <a:ext cx="5766485" cy="65902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068542" y="4118919"/>
            <a:ext cx="5766486" cy="1359244"/>
          </a:xfrm>
        </p:spPr>
        <p:txBody>
          <a:bodyPr anchor="b">
            <a:norm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rPr lang="ru-RU" dirty="0" err="1"/>
              <a:t>Click</a:t>
            </a:r>
            <a:r>
              <a:rPr lang="ru-RU" dirty="0"/>
              <a:t>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edit</a:t>
            </a:r>
            <a:r>
              <a:rPr lang="ru-RU" dirty="0"/>
              <a:t> </a:t>
            </a:r>
            <a:r>
              <a:rPr lang="ru-RU" dirty="0" err="1"/>
              <a:t>Master</a:t>
            </a:r>
            <a:r>
              <a:rPr lang="ru-RU" dirty="0"/>
              <a:t> </a:t>
            </a:r>
            <a:r>
              <a:rPr lang="ru-RU" dirty="0" err="1"/>
              <a:t>title</a:t>
            </a:r>
            <a:r>
              <a:rPr lang="ru-RU" dirty="0"/>
              <a:t> </a:t>
            </a:r>
            <a:r>
              <a:rPr lang="ru-RU" dirty="0" err="1"/>
              <a:t>style</a:t>
            </a:r>
            <a:endParaRPr lang="en-US" dirty="0"/>
          </a:p>
        </p:txBody>
      </p:sp>
      <p:sp>
        <p:nvSpPr>
          <p:cNvPr id="16" name="Date Placeholder 26"/>
          <p:cNvSpPr>
            <a:spLocks noGrp="1"/>
          </p:cNvSpPr>
          <p:nvPr>
            <p:ph type="dt" sz="half" idx="2"/>
          </p:nvPr>
        </p:nvSpPr>
        <p:spPr>
          <a:xfrm>
            <a:off x="6101492" y="6315164"/>
            <a:ext cx="2844800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 hasCustomPrompt="1"/>
          </p:nvPr>
        </p:nvSpPr>
        <p:spPr>
          <a:xfrm>
            <a:off x="549189" y="5594866"/>
            <a:ext cx="5410969" cy="665893"/>
          </a:xfrm>
        </p:spPr>
        <p:txBody>
          <a:bodyPr>
            <a:noAutofit/>
          </a:bodyPr>
          <a:lstStyle>
            <a:lvl1pPr marL="0" indent="0" algn="r">
              <a:buNone/>
              <a:defRPr sz="2000" baseline="0">
                <a:solidFill>
                  <a:schemeClr val="bg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/>
              <a:t>Введите имя автора презентации</a:t>
            </a:r>
          </a:p>
        </p:txBody>
      </p:sp>
      <p:pic>
        <p:nvPicPr>
          <p:cNvPr id="1026" name="Picture 2" descr="C:\Users\Popova\Desktop\Шаблоны\Фото разделитель\VAS_8866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60352"/>
            <a:ext cx="12192000" cy="254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7833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71250" y="33637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rgbClr val="77777A"/>
                </a:solidFill>
              </a:defRPr>
            </a:lvl1pPr>
          </a:lstStyle>
          <a:p>
            <a:fld id="{2EC4EB27-9ADE-42C2-9A98-47F5822B2EE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931380" y="290517"/>
            <a:ext cx="2199087" cy="521730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УНИВЕРСИТЕТ </a:t>
            </a:r>
            <a:br>
              <a:rPr lang="ru-RU" dirty="0"/>
            </a:br>
            <a:r>
              <a:rPr lang="ru-RU" dirty="0"/>
              <a:t>БАНКА РОССИИ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515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1"/>
            <a:ext cx="12192000" cy="136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8" name="Picture 7" descr="CBRF-Razdelitel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2" r="9466"/>
          <a:stretch/>
        </p:blipFill>
        <p:spPr>
          <a:xfrm>
            <a:off x="0" y="1372973"/>
            <a:ext cx="12192000" cy="2755646"/>
          </a:xfrm>
          <a:prstGeom prst="rect">
            <a:avLst/>
          </a:prstGeom>
        </p:spPr>
      </p:pic>
      <p:pic>
        <p:nvPicPr>
          <p:cNvPr id="13" name="Picture 12" descr="alllogo-02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111" y="-308917"/>
            <a:ext cx="4491430" cy="201583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4105188"/>
            <a:ext cx="12192000" cy="2752812"/>
          </a:xfrm>
          <a:prstGeom prst="rect">
            <a:avLst/>
          </a:prstGeom>
          <a:solidFill>
            <a:srgbClr val="8586C6"/>
          </a:solidFill>
          <a:ln>
            <a:solidFill>
              <a:srgbClr val="8586C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1" y="4118920"/>
            <a:ext cx="5251450" cy="741405"/>
          </a:xfrm>
        </p:spPr>
        <p:txBody>
          <a:bodyPr anchor="b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1" y="4942705"/>
            <a:ext cx="5251450" cy="114694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E7E6E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484158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532395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71250" y="33637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rgbClr val="77777A"/>
                </a:solidFill>
              </a:defRPr>
            </a:lvl1pPr>
          </a:lstStyle>
          <a:p>
            <a:fld id="{2EC4EB27-9ADE-42C2-9A98-47F5822B2EE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931380" y="290517"/>
            <a:ext cx="2199087" cy="521730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УНИВЕРСИТЕТ </a:t>
            </a:r>
            <a:br>
              <a:rPr lang="ru-RU" dirty="0"/>
            </a:br>
            <a:r>
              <a:rPr lang="ru-RU" dirty="0"/>
              <a:t>БАНКА РОССИИ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6454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71250" y="33637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rgbClr val="77777A"/>
                </a:solidFill>
              </a:defRPr>
            </a:lvl1pPr>
          </a:lstStyle>
          <a:p>
            <a:fld id="{2EC4EB27-9ADE-42C2-9A98-47F5822B2EE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931380" y="290517"/>
            <a:ext cx="2199087" cy="521730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УНИВЕРСИТЕТ </a:t>
            </a:r>
            <a:br>
              <a:rPr lang="ru-RU" dirty="0"/>
            </a:br>
            <a:r>
              <a:rPr lang="ru-RU" dirty="0"/>
              <a:t>БАНКА РОССИИ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5419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71250" y="33637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rgbClr val="77777A"/>
                </a:solidFill>
              </a:defRPr>
            </a:lvl1pPr>
          </a:lstStyle>
          <a:p>
            <a:fld id="{2EC4EB27-9ADE-42C2-9A98-47F5822B2EE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931380" y="290517"/>
            <a:ext cx="2199087" cy="521730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УНИВЕРСИТЕТ </a:t>
            </a:r>
            <a:br>
              <a:rPr lang="ru-RU" dirty="0"/>
            </a:br>
            <a:r>
              <a:rPr lang="ru-RU" dirty="0"/>
              <a:t>БАНКА РОССИИ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8043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07460" y="1208216"/>
            <a:ext cx="6597136" cy="713946"/>
          </a:xfrm>
        </p:spPr>
        <p:txBody>
          <a:bodyPr anchor="t">
            <a:normAutofit/>
          </a:bodyPr>
          <a:lstStyle>
            <a:lvl1pPr>
              <a:defRPr sz="2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10270" y="1208218"/>
            <a:ext cx="4022596" cy="50372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07460" y="2114380"/>
            <a:ext cx="6597136" cy="413904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71250" y="33637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rgbClr val="77777A"/>
                </a:solidFill>
              </a:defRPr>
            </a:lvl1pPr>
          </a:lstStyle>
          <a:p>
            <a:fld id="{2EC4EB27-9ADE-42C2-9A98-47F5822B2EE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931380" y="290517"/>
            <a:ext cx="2199087" cy="521730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УНИВЕРСИТЕТ </a:t>
            </a:r>
            <a:br>
              <a:rPr lang="ru-RU" dirty="0"/>
            </a:br>
            <a:r>
              <a:rPr lang="ru-RU" dirty="0"/>
              <a:t>БАНКА РОССИИ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3806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6777"/>
            <a:ext cx="12192000" cy="136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14" name="Picture 13" descr="alllogo-0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111" y="-308917"/>
            <a:ext cx="4491430" cy="2015836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4105188"/>
            <a:ext cx="12192000" cy="2752812"/>
          </a:xfrm>
          <a:prstGeom prst="rect">
            <a:avLst/>
          </a:prstGeom>
          <a:solidFill>
            <a:schemeClr val="accent4"/>
          </a:solidFill>
          <a:ln>
            <a:solidFill>
              <a:srgbClr val="8586C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68542" y="5594867"/>
            <a:ext cx="5766485" cy="65902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068542" y="4118919"/>
            <a:ext cx="5766486" cy="1359244"/>
          </a:xfrm>
        </p:spPr>
        <p:txBody>
          <a:bodyPr anchor="b">
            <a:norm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rPr lang="ru-RU" dirty="0" err="1"/>
              <a:t>Click</a:t>
            </a:r>
            <a:r>
              <a:rPr lang="ru-RU" dirty="0"/>
              <a:t>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edit</a:t>
            </a:r>
            <a:r>
              <a:rPr lang="ru-RU" dirty="0"/>
              <a:t> </a:t>
            </a:r>
            <a:r>
              <a:rPr lang="ru-RU" dirty="0" err="1"/>
              <a:t>Master</a:t>
            </a:r>
            <a:r>
              <a:rPr lang="ru-RU" dirty="0"/>
              <a:t> </a:t>
            </a:r>
            <a:r>
              <a:rPr lang="ru-RU" dirty="0" err="1"/>
              <a:t>title</a:t>
            </a:r>
            <a:r>
              <a:rPr lang="ru-RU" dirty="0"/>
              <a:t> </a:t>
            </a:r>
            <a:r>
              <a:rPr lang="ru-RU" dirty="0" err="1"/>
              <a:t>style</a:t>
            </a:r>
            <a:endParaRPr lang="en-US" dirty="0"/>
          </a:p>
        </p:txBody>
      </p:sp>
      <p:sp>
        <p:nvSpPr>
          <p:cNvPr id="16" name="Date Placeholder 26"/>
          <p:cNvSpPr>
            <a:spLocks noGrp="1"/>
          </p:cNvSpPr>
          <p:nvPr>
            <p:ph type="dt" sz="half" idx="2"/>
          </p:nvPr>
        </p:nvSpPr>
        <p:spPr>
          <a:xfrm>
            <a:off x="6101492" y="6315164"/>
            <a:ext cx="2844800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 hasCustomPrompt="1"/>
          </p:nvPr>
        </p:nvSpPr>
        <p:spPr>
          <a:xfrm>
            <a:off x="549189" y="5594866"/>
            <a:ext cx="5410969" cy="665893"/>
          </a:xfrm>
        </p:spPr>
        <p:txBody>
          <a:bodyPr>
            <a:noAutofit/>
          </a:bodyPr>
          <a:lstStyle>
            <a:lvl1pPr marL="0" indent="0" algn="r">
              <a:buNone/>
              <a:defRPr sz="2000" baseline="0">
                <a:solidFill>
                  <a:schemeClr val="bg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/>
              <a:t>Введите имя автора презентации</a:t>
            </a:r>
          </a:p>
        </p:txBody>
      </p:sp>
      <p:pic>
        <p:nvPicPr>
          <p:cNvPr id="1026" name="Picture 2" descr="C:\Users\Popova\Desktop\Шаблоны\Фото разделитель\VAS_8866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60352"/>
            <a:ext cx="12192000" cy="254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0205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71250" y="33637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rgbClr val="77777A"/>
                </a:solidFill>
              </a:defRPr>
            </a:lvl1pPr>
          </a:lstStyle>
          <a:p>
            <a:fld id="{2EC4EB27-9ADE-42C2-9A98-47F5822B2EE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931380" y="290517"/>
            <a:ext cx="2199087" cy="521730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УНИВЕРСИТЕТ </a:t>
            </a:r>
            <a:br>
              <a:rPr lang="ru-RU" dirty="0"/>
            </a:br>
            <a:r>
              <a:rPr lang="ru-RU" dirty="0"/>
              <a:t>БАНКА РОССИИ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073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Обложка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4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50" y="3797299"/>
            <a:ext cx="4592638" cy="21177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8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xmlns="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3950" y="6205566"/>
            <a:ext cx="4592638" cy="276197"/>
          </a:xfrm>
        </p:spPr>
        <p:txBody>
          <a:bodyPr anchor="b"/>
          <a:lstStyle>
            <a:lvl1pPr>
              <a:spcBef>
                <a:spcPts val="0"/>
              </a:spcBef>
              <a:defRPr sz="1800" cap="none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2017 </a:t>
            </a:r>
            <a:r>
              <a:rPr lang="ru-RU" dirty="0"/>
              <a:t>г.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B0CCE6C-1C13-42E8-8E94-10A9B14A53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513" y="431800"/>
            <a:ext cx="3649123" cy="9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779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1"/>
            <a:ext cx="12192000" cy="136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8" name="Picture 7" descr="CBRF-Razdelitel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2" r="9466"/>
          <a:stretch/>
        </p:blipFill>
        <p:spPr>
          <a:xfrm>
            <a:off x="0" y="1372973"/>
            <a:ext cx="12192000" cy="2755646"/>
          </a:xfrm>
          <a:prstGeom prst="rect">
            <a:avLst/>
          </a:prstGeom>
        </p:spPr>
      </p:pic>
      <p:pic>
        <p:nvPicPr>
          <p:cNvPr id="13" name="Picture 12" descr="alllogo-02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111" y="-308917"/>
            <a:ext cx="4491430" cy="201583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4105188"/>
            <a:ext cx="12192000" cy="2752812"/>
          </a:xfrm>
          <a:prstGeom prst="rect">
            <a:avLst/>
          </a:prstGeom>
          <a:solidFill>
            <a:srgbClr val="8586C6"/>
          </a:solidFill>
          <a:ln>
            <a:solidFill>
              <a:srgbClr val="8586C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1" y="4118920"/>
            <a:ext cx="5251450" cy="741405"/>
          </a:xfrm>
        </p:spPr>
        <p:txBody>
          <a:bodyPr anchor="b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1" y="4942705"/>
            <a:ext cx="5251450" cy="114694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E7E6E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413035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532395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71250" y="33637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rgbClr val="77777A"/>
                </a:solidFill>
              </a:defRPr>
            </a:lvl1pPr>
          </a:lstStyle>
          <a:p>
            <a:fld id="{2EC4EB27-9ADE-42C2-9A98-47F5822B2EE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931380" y="290517"/>
            <a:ext cx="2199087" cy="521730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УНИВЕРСИТЕТ </a:t>
            </a:r>
            <a:br>
              <a:rPr lang="ru-RU" dirty="0"/>
            </a:br>
            <a:r>
              <a:rPr lang="ru-RU" dirty="0"/>
              <a:t>БАНКА РОССИИ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4240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71250" y="33637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rgbClr val="77777A"/>
                </a:solidFill>
              </a:defRPr>
            </a:lvl1pPr>
          </a:lstStyle>
          <a:p>
            <a:fld id="{2EC4EB27-9ADE-42C2-9A98-47F5822B2EE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931380" y="290517"/>
            <a:ext cx="2199087" cy="521730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УНИВЕРСИТЕТ </a:t>
            </a:r>
            <a:br>
              <a:rPr lang="ru-RU" dirty="0"/>
            </a:br>
            <a:r>
              <a:rPr lang="ru-RU" dirty="0"/>
              <a:t>БАНКА РОССИИ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2292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71250" y="33637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rgbClr val="77777A"/>
                </a:solidFill>
              </a:defRPr>
            </a:lvl1pPr>
          </a:lstStyle>
          <a:p>
            <a:fld id="{2EC4EB27-9ADE-42C2-9A98-47F5822B2EE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931380" y="290517"/>
            <a:ext cx="2199087" cy="521730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УНИВЕРСИТЕТ </a:t>
            </a:r>
            <a:br>
              <a:rPr lang="ru-RU" dirty="0"/>
            </a:br>
            <a:r>
              <a:rPr lang="ru-RU" dirty="0"/>
              <a:t>БАНКА РОССИИ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422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07460" y="1208216"/>
            <a:ext cx="6597136" cy="713946"/>
          </a:xfrm>
        </p:spPr>
        <p:txBody>
          <a:bodyPr anchor="t">
            <a:normAutofit/>
          </a:bodyPr>
          <a:lstStyle>
            <a:lvl1pPr>
              <a:defRPr sz="2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10270" y="1208218"/>
            <a:ext cx="4022596" cy="50372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07460" y="2114380"/>
            <a:ext cx="6597136" cy="413904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71250" y="33637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rgbClr val="77777A"/>
                </a:solidFill>
              </a:defRPr>
            </a:lvl1pPr>
          </a:lstStyle>
          <a:p>
            <a:fld id="{2EC4EB27-9ADE-42C2-9A98-47F5822B2EE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931380" y="290517"/>
            <a:ext cx="2199087" cy="521730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УНИВЕРСИТЕТ </a:t>
            </a:r>
            <a:br>
              <a:rPr lang="ru-RU" dirty="0"/>
            </a:br>
            <a:r>
              <a:rPr lang="ru-RU" dirty="0"/>
              <a:t>БАНКА РОССИИ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446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86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зисы в 4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8" y="1971675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5" name="Текст 7">
            <a:extLst>
              <a:ext uri="{FF2B5EF4-FFF2-40B4-BE49-F238E27FC236}">
                <a16:creationId xmlns:a16="http://schemas.microsoft.com/office/drawing/2014/main" xmlns="" id="{19A166C2-0FC5-4C62-B1C8-A2E9D3DA35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17875" y="1971675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Текст 7">
            <a:extLst>
              <a:ext uri="{FF2B5EF4-FFF2-40B4-BE49-F238E27FC236}">
                <a16:creationId xmlns:a16="http://schemas.microsoft.com/office/drawing/2014/main" xmlns="" id="{7DF90D02-C38A-4C8E-BE27-B09AFCC1C4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03950" y="1971675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7" name="Текст 7">
            <a:extLst>
              <a:ext uri="{FF2B5EF4-FFF2-40B4-BE49-F238E27FC236}">
                <a16:creationId xmlns:a16="http://schemas.microsoft.com/office/drawing/2014/main" xmlns="" id="{FDC2D01E-6E23-46AF-88FD-5810F4C0FE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90025" y="1971675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8" name="Текст 7">
            <a:extLst>
              <a:ext uri="{FF2B5EF4-FFF2-40B4-BE49-F238E27FC236}">
                <a16:creationId xmlns:a16="http://schemas.microsoft.com/office/drawing/2014/main" xmlns="" id="{8CD2E874-F798-449B-AF52-6E519928659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3388" y="4189628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9" name="Текст 7">
            <a:extLst>
              <a:ext uri="{FF2B5EF4-FFF2-40B4-BE49-F238E27FC236}">
                <a16:creationId xmlns:a16="http://schemas.microsoft.com/office/drawing/2014/main" xmlns="" id="{8D8FCC09-FB67-4021-814D-A90AB3AA44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17875" y="4189628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0" name="Текст 7">
            <a:extLst>
              <a:ext uri="{FF2B5EF4-FFF2-40B4-BE49-F238E27FC236}">
                <a16:creationId xmlns:a16="http://schemas.microsoft.com/office/drawing/2014/main" xmlns="" id="{F12346B4-8A43-495A-AB40-34684AAD887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03950" y="4189628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1" name="Текст 7">
            <a:extLst>
              <a:ext uri="{FF2B5EF4-FFF2-40B4-BE49-F238E27FC236}">
                <a16:creationId xmlns:a16="http://schemas.microsoft.com/office/drawing/2014/main" xmlns="" id="{5159B785-97A0-4186-AABD-4FE1A5BAF4B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90025" y="4189628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90538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8" y="1971675"/>
            <a:ext cx="5554662" cy="4452938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xmlns="" id="{E8D4A6F7-58EA-4D29-AE28-88336ABCCF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3951" y="1971675"/>
            <a:ext cx="5554659" cy="4452938"/>
          </a:xfrm>
          <a:solidFill>
            <a:schemeClr val="bg2"/>
          </a:solid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193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2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Relationship Id="rId9" Type="http://schemas.openxmlformats.org/officeDocument/2006/relationships/image" Target="../media/image2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45F56CF-2AEF-4193-83AF-48D8AA396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387" y="1107506"/>
            <a:ext cx="11325225" cy="6069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DEABFE4-ED0F-4CD1-9EC3-8D558C175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8153" y="1975652"/>
            <a:ext cx="11320460" cy="27614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95DE65F-AEC4-42F8-AE14-6CFCF7F12C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57438" y="431800"/>
            <a:ext cx="8439150" cy="3240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/>
              <a:t>Колонтитул раздела или подраздела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58F2AC6-6672-44E2-A8A9-32EB81226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4074" y="431801"/>
            <a:ext cx="744537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0AA99AE-6A35-4C1E-8082-A4A87B5CA521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1CB045B0-C148-4BCB-A129-CADC19CDA1E7}"/>
              </a:ext>
            </a:extLst>
          </p:cNvPr>
          <p:cNvCxnSpPr/>
          <p:nvPr userDrawn="1"/>
        </p:nvCxnSpPr>
        <p:spPr>
          <a:xfrm>
            <a:off x="433388" y="866775"/>
            <a:ext cx="11325225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D8C4910-12A5-47A1-A219-F6CDF997B2AA}"/>
              </a:ext>
            </a:extLst>
          </p:cNvPr>
          <p:cNvPicPr>
            <a:picLocks noChangeAspect="1"/>
          </p:cNvPicPr>
          <p:nvPr userDrawn="1"/>
        </p:nvPicPr>
        <p:blipFill>
          <a:blip r:embed="rId52">
            <a:extLst>
              <a:ext uri="{96DAC541-7B7A-43D3-8B79-37D633B846F1}">
                <asvg:svgBlip xmlns=""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433388" y="431800"/>
            <a:ext cx="1266826" cy="31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4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70" r:id="rId3"/>
    <p:sldLayoutId id="2147483661" r:id="rId4"/>
    <p:sldLayoutId id="2147483671" r:id="rId5"/>
    <p:sldLayoutId id="2147483672" r:id="rId6"/>
    <p:sldLayoutId id="2147483658" r:id="rId7"/>
    <p:sldLayoutId id="2147483657" r:id="rId8"/>
    <p:sldLayoutId id="2147483650" r:id="rId9"/>
    <p:sldLayoutId id="2147483753" r:id="rId10"/>
    <p:sldLayoutId id="2147483651" r:id="rId11"/>
    <p:sldLayoutId id="2147483652" r:id="rId12"/>
    <p:sldLayoutId id="2147483669" r:id="rId13"/>
    <p:sldLayoutId id="2147483678" r:id="rId14"/>
    <p:sldLayoutId id="2147483679" r:id="rId15"/>
    <p:sldLayoutId id="2147483653" r:id="rId16"/>
    <p:sldLayoutId id="2147483654" r:id="rId17"/>
    <p:sldLayoutId id="2147483655" r:id="rId18"/>
    <p:sldLayoutId id="2147483656" r:id="rId19"/>
    <p:sldLayoutId id="2147483668" r:id="rId20"/>
    <p:sldLayoutId id="2147483662" r:id="rId21"/>
    <p:sldLayoutId id="2147483673" r:id="rId22"/>
    <p:sldLayoutId id="2147483674" r:id="rId23"/>
    <p:sldLayoutId id="2147483663" r:id="rId24"/>
    <p:sldLayoutId id="2147483675" r:id="rId25"/>
    <p:sldLayoutId id="2147483676" r:id="rId26"/>
    <p:sldLayoutId id="2147483666" r:id="rId27"/>
    <p:sldLayoutId id="2147483667" r:id="rId28"/>
    <p:sldLayoutId id="2147483664" r:id="rId29"/>
    <p:sldLayoutId id="2147483665" r:id="rId30"/>
    <p:sldLayoutId id="2147483731" r:id="rId31"/>
    <p:sldLayoutId id="2147483749" r:id="rId32"/>
    <p:sldLayoutId id="2147483745" r:id="rId33"/>
    <p:sldLayoutId id="2147483743" r:id="rId34"/>
    <p:sldLayoutId id="2147483740" r:id="rId35"/>
    <p:sldLayoutId id="2147483747" r:id="rId36"/>
    <p:sldLayoutId id="2147483741" r:id="rId37"/>
    <p:sldLayoutId id="2147483738" r:id="rId38"/>
    <p:sldLayoutId id="2147483750" r:id="rId39"/>
    <p:sldLayoutId id="2147483735" r:id="rId40"/>
    <p:sldLayoutId id="2147483739" r:id="rId41"/>
    <p:sldLayoutId id="2147483744" r:id="rId42"/>
    <p:sldLayoutId id="2147483752" r:id="rId43"/>
    <p:sldLayoutId id="2147483748" r:id="rId44"/>
    <p:sldLayoutId id="2147483746" r:id="rId45"/>
    <p:sldLayoutId id="2147483737" r:id="rId46"/>
    <p:sldLayoutId id="2147483734" r:id="rId47"/>
    <p:sldLayoutId id="2147483742" r:id="rId48"/>
    <p:sldLayoutId id="2147483736" r:id="rId49"/>
    <p:sldLayoutId id="2147483751" r:id="rId5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4047" userDrawn="1">
          <p15:clr>
            <a:srgbClr val="F26B43"/>
          </p15:clr>
        </p15:guide>
        <p15:guide id="2" pos="7407" userDrawn="1">
          <p15:clr>
            <a:srgbClr val="F26B43"/>
          </p15:clr>
        </p15:guide>
        <p15:guide id="3" pos="273" userDrawn="1">
          <p15:clr>
            <a:srgbClr val="F26B43"/>
          </p15:clr>
        </p15:guide>
        <p15:guide id="4" orient="horz" pos="272" userDrawn="1">
          <p15:clr>
            <a:srgbClr val="F26B43"/>
          </p15:clr>
        </p15:guide>
        <p15:guide id="5" pos="879" userDrawn="1">
          <p15:clr>
            <a:srgbClr val="F26B43"/>
          </p15:clr>
        </p15:guide>
        <p15:guide id="6" pos="741" userDrawn="1">
          <p15:clr>
            <a:srgbClr val="F26B43"/>
          </p15:clr>
        </p15:guide>
        <p15:guide id="7" pos="1368" userDrawn="1">
          <p15:clr>
            <a:srgbClr val="F26B43"/>
          </p15:clr>
        </p15:guide>
        <p15:guide id="8" pos="1485" userDrawn="1">
          <p15:clr>
            <a:srgbClr val="F26B43"/>
          </p15:clr>
        </p15:guide>
        <p15:guide id="9" pos="1952" userDrawn="1">
          <p15:clr>
            <a:srgbClr val="F26B43"/>
          </p15:clr>
        </p15:guide>
        <p15:guide id="10" pos="2090" userDrawn="1">
          <p15:clr>
            <a:srgbClr val="F26B43"/>
          </p15:clr>
        </p15:guide>
        <p15:guide id="11" pos="2547" userDrawn="1">
          <p15:clr>
            <a:srgbClr val="F26B43"/>
          </p15:clr>
        </p15:guide>
        <p15:guide id="12" pos="2696" userDrawn="1">
          <p15:clr>
            <a:srgbClr val="F26B43"/>
          </p15:clr>
        </p15:guide>
        <p15:guide id="13" pos="3165" userDrawn="1">
          <p15:clr>
            <a:srgbClr val="F26B43"/>
          </p15:clr>
        </p15:guide>
        <p15:guide id="14" pos="3300" userDrawn="1">
          <p15:clr>
            <a:srgbClr val="F26B43"/>
          </p15:clr>
        </p15:guide>
        <p15:guide id="15" pos="3772" userDrawn="1">
          <p15:clr>
            <a:srgbClr val="F26B43"/>
          </p15:clr>
        </p15:guide>
        <p15:guide id="16" pos="3908" userDrawn="1">
          <p15:clr>
            <a:srgbClr val="F26B43"/>
          </p15:clr>
        </p15:guide>
        <p15:guide id="17" pos="4377" userDrawn="1">
          <p15:clr>
            <a:srgbClr val="F26B43"/>
          </p15:clr>
        </p15:guide>
        <p15:guide id="18" pos="4512" userDrawn="1">
          <p15:clr>
            <a:srgbClr val="F26B43"/>
          </p15:clr>
        </p15:guide>
        <p15:guide id="19" pos="4985" userDrawn="1">
          <p15:clr>
            <a:srgbClr val="F26B43"/>
          </p15:clr>
        </p15:guide>
        <p15:guide id="20" pos="5118" userDrawn="1">
          <p15:clr>
            <a:srgbClr val="F26B43"/>
          </p15:clr>
        </p15:guide>
        <p15:guide id="21" pos="5589" userDrawn="1">
          <p15:clr>
            <a:srgbClr val="F26B43"/>
          </p15:clr>
        </p15:guide>
        <p15:guide id="22" pos="5726" userDrawn="1">
          <p15:clr>
            <a:srgbClr val="F26B43"/>
          </p15:clr>
        </p15:guide>
        <p15:guide id="23" pos="6195" userDrawn="1">
          <p15:clr>
            <a:srgbClr val="F26B43"/>
          </p15:clr>
        </p15:guide>
        <p15:guide id="24" pos="6332" userDrawn="1">
          <p15:clr>
            <a:srgbClr val="F26B43"/>
          </p15:clr>
        </p15:guide>
        <p15:guide id="25" pos="6801" userDrawn="1">
          <p15:clr>
            <a:srgbClr val="F26B43"/>
          </p15:clr>
        </p15:guide>
        <p15:guide id="26" pos="6938" userDrawn="1">
          <p15:clr>
            <a:srgbClr val="F26B43"/>
          </p15:clr>
        </p15:guide>
        <p15:guide id="27" orient="horz" pos="2160" userDrawn="1">
          <p15:clr>
            <a:srgbClr val="F26B43"/>
          </p15:clr>
        </p15:guide>
        <p15:guide id="28" orient="horz" pos="696" userDrawn="1">
          <p15:clr>
            <a:srgbClr val="F26B43"/>
          </p15:clr>
        </p15:guide>
        <p15:guide id="29" orient="horz" pos="1242" userDrawn="1">
          <p15:clr>
            <a:srgbClr val="F26B43"/>
          </p15:clr>
        </p15:guide>
        <p15:guide id="30" orient="horz" pos="10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851414"/>
            <a:ext cx="10866395" cy="88556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199" y="1736981"/>
            <a:ext cx="10866395" cy="471599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329515" y="838028"/>
            <a:ext cx="480540" cy="0"/>
          </a:xfrm>
          <a:prstGeom prst="line">
            <a:avLst/>
          </a:prstGeom>
          <a:ln w="3175" cmpd="sng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H="1">
            <a:off x="810056" y="847553"/>
            <a:ext cx="2450756" cy="0"/>
          </a:xfrm>
          <a:prstGeom prst="line">
            <a:avLst/>
          </a:prstGeom>
          <a:ln w="28575" cmpd="sng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H="1">
            <a:off x="3244850" y="838028"/>
            <a:ext cx="8459744" cy="0"/>
          </a:xfrm>
          <a:prstGeom prst="line">
            <a:avLst/>
          </a:prstGeom>
          <a:ln w="3175" cmpd="sng">
            <a:solidFill>
              <a:srgbClr val="8586C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V="1">
            <a:off x="812800" y="307975"/>
            <a:ext cx="0" cy="539750"/>
          </a:xfrm>
          <a:prstGeom prst="line">
            <a:avLst/>
          </a:prstGeom>
          <a:ln w="3175" cmpd="sng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3257550" y="307975"/>
            <a:ext cx="0" cy="539750"/>
          </a:xfrm>
          <a:prstGeom prst="line">
            <a:avLst/>
          </a:prstGeom>
          <a:ln w="3175" cmpd="sng">
            <a:solidFill>
              <a:srgbClr val="8586C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3" name="Picture 12" descr="CBRF-Logo_20mm.png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01"/>
          <a:stretch/>
        </p:blipFill>
        <p:spPr>
          <a:xfrm>
            <a:off x="333843" y="415927"/>
            <a:ext cx="400853" cy="316865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812801" y="577851"/>
            <a:ext cx="2432050" cy="2698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90000"/>
              </a:lnSpc>
            </a:pPr>
            <a:endParaRPr lang="ru-RU" sz="2000" dirty="0">
              <a:solidFill>
                <a:srgbClr val="1F497D"/>
              </a:solidFill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936860" y="333451"/>
            <a:ext cx="2330537" cy="4154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ru-RU" sz="900" b="1" cap="all" dirty="0">
                <a:solidFill>
                  <a:srgbClr val="8064A2"/>
                </a:solidFill>
              </a:rPr>
              <a:t>Департамент кадровой политики и обеспечения работы с персоналом</a:t>
            </a:r>
            <a:endParaRPr lang="en-US" sz="900" b="1" cap="all" dirty="0">
              <a:solidFill>
                <a:srgbClr val="8064A2"/>
              </a:solidFill>
            </a:endParaRPr>
          </a:p>
        </p:txBody>
      </p:sp>
      <p:sp>
        <p:nvSpPr>
          <p:cNvPr id="17" name="Text Placeholder 8"/>
          <p:cNvSpPr txBox="1">
            <a:spLocks/>
          </p:cNvSpPr>
          <p:nvPr userDrawn="1"/>
        </p:nvSpPr>
        <p:spPr>
          <a:xfrm>
            <a:off x="931380" y="290517"/>
            <a:ext cx="2199087" cy="521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 cap="all" baseline="0">
                <a:solidFill>
                  <a:srgbClr val="8586C6"/>
                </a:solidFill>
                <a:latin typeface="+mn-lt"/>
                <a:ea typeface="+mn-ea"/>
                <a:cs typeface="+mn-cs"/>
              </a:defRPr>
            </a:lvl1pPr>
            <a:lvl2pPr marL="177800" indent="-88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268288" indent="-9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357188" indent="-88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446088" indent="-88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dirty="0"/>
              <a:t>УНИВЕРСИТЕТ </a:t>
            </a:r>
            <a:br>
              <a:rPr lang="ru-RU" sz="800" dirty="0"/>
            </a:br>
            <a:r>
              <a:rPr lang="ru-RU" sz="800" dirty="0"/>
              <a:t>БАНКА РОССИИ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621886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88900" indent="-889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rgbClr val="000000"/>
          </a:solidFill>
          <a:latin typeface="+mn-lt"/>
          <a:ea typeface="+mn-ea"/>
          <a:cs typeface="+mn-cs"/>
        </a:defRPr>
      </a:lvl1pPr>
      <a:lvl2pPr marL="177800" indent="-88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000000"/>
          </a:solidFill>
          <a:latin typeface="+mn-lt"/>
          <a:ea typeface="+mn-ea"/>
          <a:cs typeface="+mn-cs"/>
        </a:defRPr>
      </a:lvl2pPr>
      <a:lvl3pPr marL="268288" indent="-904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000000"/>
          </a:solidFill>
          <a:latin typeface="+mn-lt"/>
          <a:ea typeface="+mn-ea"/>
          <a:cs typeface="+mn-cs"/>
        </a:defRPr>
      </a:lvl3pPr>
      <a:lvl4pPr marL="357188" indent="-88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000000"/>
          </a:solidFill>
          <a:latin typeface="+mn-lt"/>
          <a:ea typeface="+mn-ea"/>
          <a:cs typeface="+mn-cs"/>
        </a:defRPr>
      </a:lvl4pPr>
      <a:lvl5pPr marL="446088" indent="-88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851414"/>
            <a:ext cx="10866395" cy="88556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199" y="1736981"/>
            <a:ext cx="10866395" cy="471599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329515" y="838028"/>
            <a:ext cx="480540" cy="0"/>
          </a:xfrm>
          <a:prstGeom prst="line">
            <a:avLst/>
          </a:prstGeom>
          <a:ln w="3175" cmpd="sng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H="1">
            <a:off x="810056" y="847553"/>
            <a:ext cx="2450756" cy="0"/>
          </a:xfrm>
          <a:prstGeom prst="line">
            <a:avLst/>
          </a:prstGeom>
          <a:ln w="28575" cmpd="sng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H="1">
            <a:off x="3244850" y="838028"/>
            <a:ext cx="8459744" cy="0"/>
          </a:xfrm>
          <a:prstGeom prst="line">
            <a:avLst/>
          </a:prstGeom>
          <a:ln w="3175" cmpd="sng">
            <a:solidFill>
              <a:srgbClr val="8586C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V="1">
            <a:off x="812800" y="307975"/>
            <a:ext cx="0" cy="539750"/>
          </a:xfrm>
          <a:prstGeom prst="line">
            <a:avLst/>
          </a:prstGeom>
          <a:ln w="3175" cmpd="sng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3257550" y="307975"/>
            <a:ext cx="0" cy="539750"/>
          </a:xfrm>
          <a:prstGeom prst="line">
            <a:avLst/>
          </a:prstGeom>
          <a:ln w="3175" cmpd="sng">
            <a:solidFill>
              <a:srgbClr val="8586C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3" name="Picture 12" descr="CBRF-Logo_20mm.png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01"/>
          <a:stretch/>
        </p:blipFill>
        <p:spPr>
          <a:xfrm>
            <a:off x="333843" y="415927"/>
            <a:ext cx="400853" cy="316865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812801" y="577851"/>
            <a:ext cx="2432050" cy="2698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90000"/>
              </a:lnSpc>
            </a:pPr>
            <a:endParaRPr lang="ru-RU" sz="2000" dirty="0">
              <a:solidFill>
                <a:srgbClr val="1F497D"/>
              </a:solidFill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936860" y="333451"/>
            <a:ext cx="2330537" cy="4154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ru-RU" sz="900" b="1" cap="all" dirty="0">
                <a:solidFill>
                  <a:srgbClr val="8064A2"/>
                </a:solidFill>
              </a:rPr>
              <a:t>Департамент кадровой политики и обеспечения работы с персоналом</a:t>
            </a:r>
            <a:endParaRPr lang="en-US" sz="900" b="1" cap="all" dirty="0">
              <a:solidFill>
                <a:srgbClr val="8064A2"/>
              </a:solidFill>
            </a:endParaRPr>
          </a:p>
        </p:txBody>
      </p:sp>
      <p:sp>
        <p:nvSpPr>
          <p:cNvPr id="17" name="Text Placeholder 8"/>
          <p:cNvSpPr txBox="1">
            <a:spLocks/>
          </p:cNvSpPr>
          <p:nvPr userDrawn="1"/>
        </p:nvSpPr>
        <p:spPr>
          <a:xfrm>
            <a:off x="931380" y="290517"/>
            <a:ext cx="2199087" cy="521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 cap="all" baseline="0">
                <a:solidFill>
                  <a:srgbClr val="8586C6"/>
                </a:solidFill>
                <a:latin typeface="+mn-lt"/>
                <a:ea typeface="+mn-ea"/>
                <a:cs typeface="+mn-cs"/>
              </a:defRPr>
            </a:lvl1pPr>
            <a:lvl2pPr marL="177800" indent="-88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268288" indent="-9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357188" indent="-88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446088" indent="-88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dirty="0"/>
              <a:t>УНИВЕРСИТЕТ </a:t>
            </a:r>
            <a:br>
              <a:rPr lang="ru-RU" sz="800" dirty="0"/>
            </a:br>
            <a:r>
              <a:rPr lang="ru-RU" sz="800" dirty="0"/>
              <a:t>БАНКА РОССИИ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42192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88900" indent="-889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rgbClr val="000000"/>
          </a:solidFill>
          <a:latin typeface="+mn-lt"/>
          <a:ea typeface="+mn-ea"/>
          <a:cs typeface="+mn-cs"/>
        </a:defRPr>
      </a:lvl1pPr>
      <a:lvl2pPr marL="177800" indent="-88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000000"/>
          </a:solidFill>
          <a:latin typeface="+mn-lt"/>
          <a:ea typeface="+mn-ea"/>
          <a:cs typeface="+mn-cs"/>
        </a:defRPr>
      </a:lvl2pPr>
      <a:lvl3pPr marL="268288" indent="-904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000000"/>
          </a:solidFill>
          <a:latin typeface="+mn-lt"/>
          <a:ea typeface="+mn-ea"/>
          <a:cs typeface="+mn-cs"/>
        </a:defRPr>
      </a:lvl3pPr>
      <a:lvl4pPr marL="357188" indent="-88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000000"/>
          </a:solidFill>
          <a:latin typeface="+mn-lt"/>
          <a:ea typeface="+mn-ea"/>
          <a:cs typeface="+mn-cs"/>
        </a:defRPr>
      </a:lvl4pPr>
      <a:lvl5pPr marL="446088" indent="-88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-30416" y="4869160"/>
            <a:ext cx="7272808" cy="1089027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3200" dirty="0">
                <a:solidFill>
                  <a:schemeClr val="bg1"/>
                </a:solidFill>
              </a:rPr>
              <a:t>Онлайн-занятия </a:t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>по финансовой грамотности для граждан старшего поколения</a:t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>и соцработников КЦСОН</a:t>
            </a:r>
          </a:p>
        </p:txBody>
      </p:sp>
      <p:sp>
        <p:nvSpPr>
          <p:cNvPr id="6" name="Текст 2"/>
          <p:cNvSpPr>
            <a:spLocks noGrp="1"/>
          </p:cNvSpPr>
          <p:nvPr>
            <p:ph type="body" sz="quarter" idx="11"/>
          </p:nvPr>
        </p:nvSpPr>
        <p:spPr>
          <a:xfrm>
            <a:off x="204558" y="2636912"/>
            <a:ext cx="7272808" cy="496630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chemeClr val="tx1"/>
                </a:solidFill>
              </a:rPr>
              <a:t>Финансовая грамотность </a:t>
            </a:r>
          </a:p>
          <a:p>
            <a:pPr algn="ctr"/>
            <a:r>
              <a:rPr lang="ru-RU" sz="3600" b="1" dirty="0">
                <a:solidFill>
                  <a:schemeClr val="tx1"/>
                </a:solidFill>
              </a:rPr>
              <a:t>для старшего возраста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</a:rPr>
              <a:t>(</a:t>
            </a:r>
            <a:r>
              <a:rPr lang="en-US" sz="2400" b="1" dirty="0">
                <a:solidFill>
                  <a:schemeClr val="tx1"/>
                </a:solidFill>
              </a:rPr>
              <a:t>PensionFG</a:t>
            </a:r>
            <a:r>
              <a:rPr lang="ru-RU" sz="2400" b="1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055" y="0"/>
            <a:ext cx="4854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120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3"/>
          <p:cNvSpPr>
            <a:spLocks noGrp="1"/>
          </p:cNvSpPr>
          <p:nvPr>
            <p:ph type="sldNum" sz="quarter" idx="4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lnSpc>
                <a:spcPct val="90000"/>
              </a:lnSpc>
              <a:spcBef>
                <a:spcPts val="875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438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438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438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438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803275" eaLnBrk="0" fontAlgn="base" hangingPunct="0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803275" eaLnBrk="0" fontAlgn="base" hangingPunct="0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803275" eaLnBrk="0" fontAlgn="base" hangingPunct="0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803275" eaLnBrk="0" fontAlgn="base" hangingPunct="0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C3ECCCD8-4FE6-42B2-9F7A-BCE4174B5CCD}" type="slidenum">
              <a:rPr kumimoji="0" lang="ru-RU" altLang="ru-RU" sz="1200" b="0" smtClean="0">
                <a:solidFill>
                  <a:srgbClr val="8A8A8D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</a:t>
            </a:fld>
            <a:endParaRPr kumimoji="0" lang="ru-RU" altLang="ru-RU" sz="1200" b="0" dirty="0">
              <a:solidFill>
                <a:srgbClr val="8A8A8D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24915" y="1052736"/>
            <a:ext cx="705678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Банк России </a:t>
            </a:r>
            <a:r>
              <a:rPr lang="ru-RU" sz="2000" dirty="0"/>
              <a:t>осуществляет деятельность по повышению финансовой грамотности населения, в том числе граждан старшего </a:t>
            </a:r>
            <a:r>
              <a:rPr lang="ru-RU" sz="2000" dirty="0" smtClean="0"/>
              <a:t>поколения, </a:t>
            </a:r>
            <a:r>
              <a:rPr lang="ru-RU" sz="2000" dirty="0"/>
              <a:t>чтобы </a:t>
            </a:r>
            <a:r>
              <a:rPr lang="ru-RU" sz="2000" dirty="0" smtClean="0"/>
              <a:t>люди могли </a:t>
            </a:r>
            <a:r>
              <a:rPr lang="ru-RU" sz="2000" dirty="0"/>
              <a:t>свободнее ориентироваться в мире финансов и выбирать именно те услуги, которые им </a:t>
            </a:r>
            <a:r>
              <a:rPr lang="ru-RU" sz="2000" dirty="0" smtClean="0"/>
              <a:t>нужны.</a:t>
            </a:r>
            <a:endParaRPr lang="ru-RU" sz="2000" dirty="0"/>
          </a:p>
          <a:p>
            <a:endParaRPr lang="ru-RU" sz="2000" dirty="0" smtClean="0"/>
          </a:p>
          <a:p>
            <a:r>
              <a:rPr lang="ru-RU" sz="2000" b="1" dirty="0" smtClean="0"/>
              <a:t>Актуальность </a:t>
            </a:r>
            <a:r>
              <a:rPr lang="ru-RU" sz="2000" dirty="0" smtClean="0"/>
              <a:t>финансового просвещения </a:t>
            </a:r>
            <a:r>
              <a:rPr lang="ru-RU" sz="2000" dirty="0"/>
              <a:t>для граждан старшего поколения: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недостаток финансовых знаний и </a:t>
            </a:r>
            <a:r>
              <a:rPr lang="ru-RU" sz="2000" dirty="0"/>
              <a:t>практических навыков, необходимых </a:t>
            </a:r>
            <a:r>
              <a:rPr lang="ru-RU" sz="2000" dirty="0" smtClean="0"/>
              <a:t>для принятия </a:t>
            </a:r>
            <a:r>
              <a:rPr lang="ru-RU" sz="2000" dirty="0"/>
              <a:t>успешных и ответственных решений на финансовом рынке;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большое количество </a:t>
            </a:r>
            <a:r>
              <a:rPr lang="ru-RU" sz="2000" dirty="0"/>
              <a:t>современных финансовых услуг и трудных для </a:t>
            </a:r>
            <a:r>
              <a:rPr lang="ru-RU" sz="2000" dirty="0" smtClean="0"/>
              <a:t>понимания инструментов, в которых старшее поколение не успевает разобраться; </a:t>
            </a:r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низкая информированность о </a:t>
            </a:r>
            <a:r>
              <a:rPr lang="ru-RU" sz="2000" dirty="0"/>
              <a:t>защите прав потребителей </a:t>
            </a:r>
            <a:r>
              <a:rPr lang="ru-RU" sz="2000" dirty="0" smtClean="0"/>
              <a:t>и недостаточный </a:t>
            </a:r>
            <a:r>
              <a:rPr lang="ru-RU" sz="2000" dirty="0"/>
              <a:t>уровень финансовой дисциплины при использовании различных финансовых </a:t>
            </a:r>
            <a:r>
              <a:rPr lang="ru-RU" sz="2000" dirty="0" smtClean="0"/>
              <a:t>услуг.</a:t>
            </a:r>
            <a:endParaRPr lang="ru-RU" sz="2000" dirty="0"/>
          </a:p>
        </p:txBody>
      </p:sp>
      <p:sp>
        <p:nvSpPr>
          <p:cNvPr id="8" name="Нижний колонтитул 2"/>
          <p:cNvSpPr txBox="1">
            <a:spLocks/>
          </p:cNvSpPr>
          <p:nvPr/>
        </p:nvSpPr>
        <p:spPr>
          <a:xfrm>
            <a:off x="5124915" y="269799"/>
            <a:ext cx="5852716" cy="324001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tx2"/>
                </a:solidFill>
              </a:rPr>
              <a:t>PensionFG</a:t>
            </a:r>
            <a:r>
              <a:rPr lang="ru-RU" sz="1200" dirty="0">
                <a:solidFill>
                  <a:schemeClr val="tx2"/>
                </a:solidFill>
              </a:rPr>
              <a:t> – онлайн-занятия по финансовой грамотности </a:t>
            </a:r>
            <a:br>
              <a:rPr lang="ru-RU" sz="1200" dirty="0">
                <a:solidFill>
                  <a:schemeClr val="tx2"/>
                </a:solidFill>
              </a:rPr>
            </a:br>
            <a:r>
              <a:rPr lang="ru-RU" sz="1200" dirty="0">
                <a:solidFill>
                  <a:schemeClr val="tx2"/>
                </a:solidFill>
              </a:rPr>
              <a:t>для пенсионеров и соцработников КЦСОН</a:t>
            </a:r>
          </a:p>
        </p:txBody>
      </p:sp>
    </p:spTree>
    <p:extLst>
      <p:ext uri="{BB962C8B-B14F-4D97-AF65-F5344CB8AC3E}">
        <p14:creationId xmlns:p14="http://schemas.microsoft.com/office/powerpoint/2010/main" val="2355347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3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087838" y="2852936"/>
            <a:ext cx="710416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ru-RU" sz="2000" b="1" dirty="0">
                <a:solidFill>
                  <a:srgbClr val="FFB224"/>
                </a:solidFill>
              </a:rPr>
              <a:t>ЦЕЛЬ ЗАНЯТИЙ </a:t>
            </a:r>
            <a:r>
              <a:rPr lang="ru-RU" sz="2000" dirty="0"/>
              <a:t>-</a:t>
            </a:r>
            <a:r>
              <a:rPr lang="ru-RU" sz="2000" dirty="0">
                <a:solidFill>
                  <a:srgbClr val="FFB224"/>
                </a:solidFill>
              </a:rPr>
              <a:t> </a:t>
            </a:r>
            <a:r>
              <a:rPr lang="ru-RU" sz="2000" dirty="0"/>
              <a:t>повышение уровня финансовой грамотности у граждан старшего поколения</a:t>
            </a:r>
            <a:r>
              <a:rPr lang="ru-RU" sz="2000" dirty="0" smtClean="0"/>
              <a:t>.</a:t>
            </a:r>
            <a:endParaRPr lang="ru-RU" sz="2000" dirty="0"/>
          </a:p>
          <a:p>
            <a:pPr marL="342900" indent="-342900">
              <a:spcBef>
                <a:spcPts val="600"/>
              </a:spcBef>
              <a:buClr>
                <a:srgbClr val="FFB224"/>
              </a:buClr>
              <a:buFont typeface="Arial" panose="020B0604020202020204" pitchFamily="34" charset="0"/>
              <a:buChar char="•"/>
            </a:pPr>
            <a:r>
              <a:rPr lang="ru-RU" sz="2000" dirty="0"/>
              <a:t>Формирование основных принципов и правил принятия решений по использованию финансовых продуктов и услуг. </a:t>
            </a:r>
          </a:p>
          <a:p>
            <a:pPr marL="342900" lvl="0" indent="-342900">
              <a:spcBef>
                <a:spcPts val="600"/>
              </a:spcBef>
              <a:buClr>
                <a:srgbClr val="FFB224"/>
              </a:buClr>
              <a:buFont typeface="Arial" panose="020B0604020202020204" pitchFamily="34" charset="0"/>
              <a:buChar char="•"/>
            </a:pPr>
            <a:r>
              <a:rPr lang="ru-RU" sz="2000" dirty="0"/>
              <a:t>Понимание основ управления личным бюджетом.</a:t>
            </a:r>
          </a:p>
          <a:p>
            <a:pPr marL="342900" indent="-342900">
              <a:spcBef>
                <a:spcPts val="600"/>
              </a:spcBef>
              <a:buClr>
                <a:srgbClr val="FFB224"/>
              </a:buClr>
              <a:buFont typeface="Arial" panose="020B0604020202020204" pitchFamily="34" charset="0"/>
              <a:buChar char="•"/>
            </a:pPr>
            <a:r>
              <a:rPr lang="ru-RU" sz="2000" dirty="0"/>
              <a:t>Осознание финансовой ответственности за принимаемые решения и степени их влияния на уровень личного благосостояния</a:t>
            </a:r>
            <a:r>
              <a:rPr lang="ru-RU" sz="2000" dirty="0" smtClean="0"/>
              <a:t>.</a:t>
            </a:r>
          </a:p>
          <a:p>
            <a:pPr marL="342900" indent="-342900">
              <a:spcBef>
                <a:spcPts val="600"/>
              </a:spcBef>
              <a:buClr>
                <a:srgbClr val="FFB224"/>
              </a:buClr>
              <a:buFont typeface="Arial" panose="020B0604020202020204" pitchFamily="34" charset="0"/>
              <a:buChar char="•"/>
            </a:pPr>
            <a:r>
              <a:rPr lang="ru-RU" sz="2000" dirty="0" smtClean="0"/>
              <a:t>Знакомство с современными финансовыми технологиями.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2" r="5150"/>
          <a:stretch/>
        </p:blipFill>
        <p:spPr>
          <a:xfrm>
            <a:off x="0" y="0"/>
            <a:ext cx="489585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99856" y="0"/>
            <a:ext cx="95994" cy="6858000"/>
          </a:xfrm>
          <a:prstGeom prst="rect">
            <a:avLst/>
          </a:prstGeom>
          <a:solidFill>
            <a:srgbClr val="FFB2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ижний колонтитул 2"/>
          <p:cNvSpPr txBox="1">
            <a:spLocks/>
          </p:cNvSpPr>
          <p:nvPr/>
        </p:nvSpPr>
        <p:spPr>
          <a:xfrm>
            <a:off x="5124915" y="269799"/>
            <a:ext cx="5852716" cy="324001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tx2"/>
                </a:solidFill>
              </a:rPr>
              <a:t>PensionFG</a:t>
            </a:r>
            <a:r>
              <a:rPr lang="ru-RU" sz="1200" dirty="0">
                <a:solidFill>
                  <a:schemeClr val="tx2"/>
                </a:solidFill>
              </a:rPr>
              <a:t> – онлайн-занятия по финансовой грамотности </a:t>
            </a:r>
            <a:br>
              <a:rPr lang="ru-RU" sz="1200" dirty="0">
                <a:solidFill>
                  <a:schemeClr val="tx2"/>
                </a:solidFill>
              </a:rPr>
            </a:br>
            <a:r>
              <a:rPr lang="ru-RU" sz="1200" dirty="0">
                <a:solidFill>
                  <a:schemeClr val="tx2"/>
                </a:solidFill>
              </a:rPr>
              <a:t>для пенсионеров и соцработников КЦСОН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079567" y="984110"/>
            <a:ext cx="76430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2000"/>
              </a:spcBef>
            </a:pPr>
            <a:r>
              <a:rPr lang="ru-RU" sz="2000" b="1" dirty="0" smtClean="0">
                <a:solidFill>
                  <a:srgbClr val="FFB224"/>
                </a:solidFill>
              </a:rPr>
              <a:t>ОПИСАНИЕ ПРОЕКТА</a:t>
            </a:r>
            <a:endParaRPr lang="ru-RU" sz="2000" b="1" dirty="0">
              <a:solidFill>
                <a:srgbClr val="FFB224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24915" y="1340616"/>
            <a:ext cx="71866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 smtClean="0"/>
              <a:t>Банк </a:t>
            </a:r>
            <a:r>
              <a:rPr lang="ru-RU" sz="2000" dirty="0"/>
              <a:t>России проводит </a:t>
            </a:r>
            <a:r>
              <a:rPr lang="ru-RU" sz="2000" b="1" dirty="0" smtClean="0"/>
              <a:t>бесплатные</a:t>
            </a:r>
            <a:r>
              <a:rPr lang="ru-RU" sz="2000" dirty="0" smtClean="0"/>
              <a:t> онлайн-занятия по финансовой грамотности для пенсионеров </a:t>
            </a:r>
            <a:r>
              <a:rPr lang="ru-RU" sz="2000" dirty="0"/>
              <a:t>и </a:t>
            </a:r>
            <a:r>
              <a:rPr lang="ru-RU" sz="2000" dirty="0" smtClean="0"/>
              <a:t>социальных работников  </a:t>
            </a:r>
            <a:r>
              <a:rPr lang="ru-RU" sz="2000" b="1" dirty="0"/>
              <a:t>Комплексных </a:t>
            </a:r>
            <a:r>
              <a:rPr lang="ru-RU" sz="2000" b="1" dirty="0" smtClean="0"/>
              <a:t>центров социального </a:t>
            </a:r>
            <a:r>
              <a:rPr lang="ru-RU" sz="2000" b="1" dirty="0"/>
              <a:t>обслуживания населения (КЦСОН</a:t>
            </a:r>
            <a:r>
              <a:rPr lang="ru-RU" sz="2000" b="1" dirty="0" smtClean="0"/>
              <a:t>).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041621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4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15880" y="-17738"/>
            <a:ext cx="6143852" cy="6858000"/>
          </a:xfrm>
          <a:prstGeom prst="rect">
            <a:avLst/>
          </a:prstGeom>
        </p:spPr>
      </p:pic>
      <p:sp>
        <p:nvSpPr>
          <p:cNvPr id="7" name="Нижний колонтитул 2"/>
          <p:cNvSpPr txBox="1">
            <a:spLocks/>
          </p:cNvSpPr>
          <p:nvPr/>
        </p:nvSpPr>
        <p:spPr>
          <a:xfrm>
            <a:off x="1919536" y="368695"/>
            <a:ext cx="5852716" cy="324001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tx2"/>
                </a:solidFill>
              </a:rPr>
              <a:t>PensionFG</a:t>
            </a:r>
            <a:r>
              <a:rPr lang="ru-RU" sz="1200" dirty="0">
                <a:solidFill>
                  <a:schemeClr val="tx2"/>
                </a:solidFill>
              </a:rPr>
              <a:t> – онлайн-занятия по финансовой грамотности </a:t>
            </a:r>
            <a:br>
              <a:rPr lang="ru-RU" sz="1200" dirty="0">
                <a:solidFill>
                  <a:schemeClr val="tx2"/>
                </a:solidFill>
              </a:rPr>
            </a:br>
            <a:r>
              <a:rPr lang="ru-RU" sz="1200" dirty="0">
                <a:solidFill>
                  <a:schemeClr val="tx2"/>
                </a:solidFill>
              </a:rPr>
              <a:t>для пенсионеров и соцработников КЦСОН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63352" y="1268760"/>
            <a:ext cx="5015880" cy="453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ru-RU" sz="2400" b="1" dirty="0">
                <a:solidFill>
                  <a:srgbClr val="FFB224"/>
                </a:solidFill>
              </a:rPr>
              <a:t>ФОРМАТ </a:t>
            </a:r>
            <a:r>
              <a:rPr lang="ru-RU" sz="2400" b="1" dirty="0" smtClean="0">
                <a:solidFill>
                  <a:srgbClr val="FFB224"/>
                </a:solidFill>
              </a:rPr>
              <a:t>ЗАНЯТИЙ</a:t>
            </a:r>
            <a:endParaRPr lang="ru-RU" sz="1200" b="1" dirty="0">
              <a:solidFill>
                <a:srgbClr val="FFB224"/>
              </a:solidFill>
            </a:endParaRPr>
          </a:p>
          <a:p>
            <a:pPr marL="342900" indent="-342900"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ru-RU" sz="2400" dirty="0"/>
              <a:t>Лектор выступает «онлайн», занятия проходят в режиме «телемоста». </a:t>
            </a:r>
          </a:p>
          <a:p>
            <a:pPr marL="342900" indent="-342900"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ru-RU" sz="2400" dirty="0"/>
              <a:t>В одном эфире участвуют до </a:t>
            </a:r>
            <a:r>
              <a:rPr lang="ru-RU" sz="2400" dirty="0" smtClean="0"/>
              <a:t>10 КЦСОН. </a:t>
            </a:r>
            <a:endParaRPr lang="ru-RU" sz="2400" dirty="0"/>
          </a:p>
          <a:p>
            <a:pPr marL="342900" indent="-342900"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ru-RU" sz="2400" dirty="0"/>
              <a:t>Участники могут подключать камеру и микрофон, видят на экране все группы участников, могут задавать вопросы лектору в прямом эфире.</a:t>
            </a:r>
          </a:p>
        </p:txBody>
      </p:sp>
    </p:spTree>
    <p:extLst>
      <p:ext uri="{BB962C8B-B14F-4D97-AF65-F5344CB8AC3E}">
        <p14:creationId xmlns:p14="http://schemas.microsoft.com/office/powerpoint/2010/main" val="4164143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935759" y="332656"/>
            <a:ext cx="7822851" cy="324001"/>
          </a:xfrm>
        </p:spPr>
        <p:txBody>
          <a:bodyPr/>
          <a:lstStyle/>
          <a:p>
            <a:r>
              <a:rPr lang="en-US" b="1" dirty="0"/>
              <a:t>PensionFG</a:t>
            </a:r>
            <a:r>
              <a:rPr lang="ru-RU" dirty="0"/>
              <a:t> – онлайн-занятия по финансовой грамотности для пенсионеров и соцработников КЦСОН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5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95"/>
            <a:ext cx="4380288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423293"/>
            <a:ext cx="1296143" cy="32403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018784" y="1248747"/>
            <a:ext cx="6912768" cy="48115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spcBef>
                <a:spcPts val="2000"/>
              </a:spcBef>
            </a:pPr>
            <a:r>
              <a:rPr lang="ru-RU" sz="2400" b="1" dirty="0">
                <a:solidFill>
                  <a:srgbClr val="FFB224"/>
                </a:solidFill>
              </a:rPr>
              <a:t>ПРЕИМУЩЕСТВА ОНЛАЙН-ЗАНЯТИЙ:</a:t>
            </a:r>
          </a:p>
          <a:p>
            <a:pPr marL="342900" lvl="0" indent="-342900">
              <a:spcBef>
                <a:spcPts val="2000"/>
              </a:spcBef>
              <a:buClr>
                <a:srgbClr val="FFB224"/>
              </a:buClr>
              <a:buFont typeface="Arial" panose="020B0604020202020204" pitchFamily="34" charset="0"/>
              <a:buChar char="•"/>
            </a:pPr>
            <a:r>
              <a:rPr lang="ru-RU" sz="2400" dirty="0"/>
              <a:t>Достоверная и актуальная информация от Банка России.</a:t>
            </a:r>
          </a:p>
          <a:p>
            <a:pPr marL="342900" lvl="0" indent="-342900">
              <a:spcBef>
                <a:spcPts val="2000"/>
              </a:spcBef>
              <a:buClr>
                <a:srgbClr val="FFB224"/>
              </a:buClr>
              <a:buFont typeface="Arial" panose="020B0604020202020204" pitchFamily="34" charset="0"/>
              <a:buChar char="•"/>
            </a:pPr>
            <a:r>
              <a:rPr lang="ru-RU" sz="2400" dirty="0"/>
              <a:t>Взаимодействие с лектором в режиме реального времени. </a:t>
            </a:r>
          </a:p>
          <a:p>
            <a:pPr marL="342900" lvl="0" indent="-342900">
              <a:spcBef>
                <a:spcPts val="2000"/>
              </a:spcBef>
              <a:buClr>
                <a:srgbClr val="FFB224"/>
              </a:buClr>
              <a:buFont typeface="Arial" panose="020B0604020202020204" pitchFamily="34" charset="0"/>
              <a:buChar char="•"/>
            </a:pPr>
            <a:r>
              <a:rPr lang="ru-RU" sz="2400" dirty="0"/>
              <a:t>КЦСОН могут выбрать удобную дату и время занятия из расписания. </a:t>
            </a:r>
          </a:p>
          <a:p>
            <a:pPr marL="342900" lvl="0" indent="-342900">
              <a:spcBef>
                <a:spcPts val="2000"/>
              </a:spcBef>
              <a:buClr>
                <a:srgbClr val="FFB224"/>
              </a:buClr>
              <a:buFont typeface="Arial" panose="020B0604020202020204" pitchFamily="34" charset="0"/>
              <a:buChar char="•"/>
            </a:pPr>
            <a:r>
              <a:rPr lang="ru-RU" sz="2400" dirty="0"/>
              <a:t>Занятия доступны для любых, даже удаленных КЦСОН, в которых имеется подключение к сети Интернет.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91691" y="980728"/>
            <a:ext cx="3456384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2000"/>
              </a:spcBef>
            </a:pPr>
            <a:r>
              <a:rPr lang="ru-RU" sz="2400" b="1" dirty="0">
                <a:solidFill>
                  <a:schemeClr val="bg1"/>
                </a:solidFill>
              </a:rPr>
              <a:t>ТЕМЫ ЗАНЯТИЙ:</a:t>
            </a:r>
          </a:p>
          <a:p>
            <a:pPr marL="342900" lvl="0" indent="-342900">
              <a:spcBef>
                <a:spcPts val="20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Экономия для жизни.</a:t>
            </a:r>
          </a:p>
          <a:p>
            <a:pPr marL="342900" lvl="0" indent="-342900">
              <a:spcBef>
                <a:spcPts val="20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Банковские услуги. Выбираем банк в помощники.</a:t>
            </a:r>
          </a:p>
          <a:p>
            <a:pPr marL="342900" lvl="0" indent="-342900">
              <a:spcBef>
                <a:spcPts val="20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Финансовое мошенничество. Защити себя и свою семью.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288" y="5012825"/>
            <a:ext cx="540000" cy="54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240" y="3814378"/>
            <a:ext cx="540000" cy="54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240" y="1888535"/>
            <a:ext cx="540000" cy="54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288" y="2929561"/>
            <a:ext cx="540000" cy="42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497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357438" y="332656"/>
            <a:ext cx="8439150" cy="324001"/>
          </a:xfrm>
        </p:spPr>
        <p:txBody>
          <a:bodyPr/>
          <a:lstStyle/>
          <a:p>
            <a:r>
              <a:rPr lang="en-US" b="1" dirty="0"/>
              <a:t>PensionFG</a:t>
            </a:r>
            <a:r>
              <a:rPr lang="ru-RU" dirty="0"/>
              <a:t> – онлайн-занятия по финансовой грамотности для пенсионеров и соцработников КЦСОН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6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5409220"/>
            <a:ext cx="12192000" cy="1448780"/>
          </a:xfrm>
          <a:prstGeom prst="rect">
            <a:avLst/>
          </a:prstGeom>
          <a:solidFill>
            <a:srgbClr val="FFB2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бедренный треугольник 4"/>
          <p:cNvSpPr/>
          <p:nvPr/>
        </p:nvSpPr>
        <p:spPr>
          <a:xfrm>
            <a:off x="5472311" y="4941168"/>
            <a:ext cx="1152128" cy="792088"/>
          </a:xfrm>
          <a:prstGeom prst="triangle">
            <a:avLst/>
          </a:prstGeom>
          <a:solidFill>
            <a:srgbClr val="FFB2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63352" y="5653697"/>
            <a:ext cx="115932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Принять участие в онлайн-занятиях могут </a:t>
            </a:r>
            <a:r>
              <a:rPr lang="ru-RU" sz="2000" dirty="0" smtClean="0"/>
              <a:t>КЦСОН, </a:t>
            </a:r>
            <a:r>
              <a:rPr lang="ru-RU" sz="2000" dirty="0"/>
              <a:t>имеющие доступ в Интернет, компьютер, устройство для вывода изображения на экран </a:t>
            </a:r>
            <a:br>
              <a:rPr lang="ru-RU" sz="2000" dirty="0"/>
            </a:br>
            <a:r>
              <a:rPr lang="ru-RU" sz="2000" dirty="0"/>
              <a:t>(проектор, интерактивная доска и т.п.) и звука.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33386" y="1043744"/>
            <a:ext cx="11325225" cy="606994"/>
          </a:xfrm>
        </p:spPr>
        <p:txBody>
          <a:bodyPr/>
          <a:lstStyle/>
          <a:p>
            <a:r>
              <a:rPr lang="ru-RU" sz="2400" b="1" dirty="0">
                <a:solidFill>
                  <a:srgbClr val="FFB224"/>
                </a:solidFill>
              </a:rPr>
              <a:t>КАК ПРИНЯТЬ УЧАСТИЕ?</a:t>
            </a:r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xmlns="" id="{058546A0-F491-4C9C-8263-56D8A029280B}"/>
              </a:ext>
            </a:extLst>
          </p:cNvPr>
          <p:cNvSpPr txBox="1">
            <a:spLocks/>
          </p:cNvSpPr>
          <p:nvPr/>
        </p:nvSpPr>
        <p:spPr>
          <a:xfrm>
            <a:off x="201754" y="3313396"/>
            <a:ext cx="3703956" cy="10625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/>
              <a:t>Выбрать: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/>
              <a:t>1) тему занятия,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/>
              <a:t>2) дату и время,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/>
              <a:t>3) пройти регистрацию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/>
              <a:t>на сайте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200" b="1" dirty="0">
                <a:solidFill>
                  <a:srgbClr val="FF9933"/>
                </a:solidFill>
              </a:rPr>
              <a:t>http://</a:t>
            </a:r>
            <a:r>
              <a:rPr lang="en-US" sz="2200" b="1" dirty="0">
                <a:solidFill>
                  <a:srgbClr val="FF9933"/>
                </a:solidFill>
              </a:rPr>
              <a:t>pensionfg</a:t>
            </a:r>
            <a:r>
              <a:rPr lang="ru-RU" sz="2200" b="1" dirty="0">
                <a:solidFill>
                  <a:srgbClr val="FF9933"/>
                </a:solidFill>
              </a:rPr>
              <a:t>.</a:t>
            </a:r>
            <a:r>
              <a:rPr lang="ru-RU" sz="2200" b="1" dirty="0" err="1">
                <a:solidFill>
                  <a:srgbClr val="FF9933"/>
                </a:solidFill>
              </a:rPr>
              <a:t>ru</a:t>
            </a:r>
            <a:endParaRPr lang="ru-RU" sz="2200" b="1" dirty="0">
              <a:solidFill>
                <a:srgbClr val="FF9933"/>
              </a:solidFill>
            </a:endParaRP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xmlns="" id="{058546A0-F491-4C9C-8263-56D8A029280B}"/>
              </a:ext>
            </a:extLst>
          </p:cNvPr>
          <p:cNvSpPr txBox="1">
            <a:spLocks/>
          </p:cNvSpPr>
          <p:nvPr/>
        </p:nvSpPr>
        <p:spPr>
          <a:xfrm>
            <a:off x="3459044" y="3429002"/>
            <a:ext cx="2724679" cy="10625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dirty="0"/>
              <a:t>Организовать группу слушателей в КСЦОН и принять участие в </a:t>
            </a:r>
            <a:r>
              <a:rPr lang="ru-RU" sz="2000" dirty="0" smtClean="0"/>
              <a:t>занятии</a:t>
            </a:r>
            <a:endParaRPr lang="ru-RU" sz="2000" dirty="0"/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xmlns="" id="{058546A0-F491-4C9C-8263-56D8A029280B}"/>
              </a:ext>
            </a:extLst>
          </p:cNvPr>
          <p:cNvSpPr txBox="1">
            <a:spLocks/>
          </p:cNvSpPr>
          <p:nvPr/>
        </p:nvSpPr>
        <p:spPr>
          <a:xfrm>
            <a:off x="6365346" y="3429001"/>
            <a:ext cx="2724679" cy="10625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dirty="0"/>
              <a:t>Отправить организаторам заполненную форму </a:t>
            </a:r>
            <a:r>
              <a:rPr lang="ru-RU" sz="2000" dirty="0" smtClean="0"/>
              <a:t>отзыва</a:t>
            </a:r>
            <a:endParaRPr lang="ru-RU" sz="2000" b="1" dirty="0">
              <a:solidFill>
                <a:srgbClr val="E8378B"/>
              </a:solidFill>
            </a:endParaRP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xmlns="" id="{058546A0-F491-4C9C-8263-56D8A029280B}"/>
              </a:ext>
            </a:extLst>
          </p:cNvPr>
          <p:cNvSpPr txBox="1">
            <a:spLocks/>
          </p:cNvSpPr>
          <p:nvPr/>
        </p:nvSpPr>
        <p:spPr>
          <a:xfrm>
            <a:off x="9328681" y="3429000"/>
            <a:ext cx="2599968" cy="10625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dirty="0"/>
              <a:t>После обработки отзыва </a:t>
            </a:r>
            <a:r>
              <a:rPr lang="ru-RU" sz="2000" dirty="0" smtClean="0"/>
              <a:t>КСЦОН </a:t>
            </a:r>
            <a:r>
              <a:rPr lang="ru-RU" sz="2000" dirty="0"/>
              <a:t>получают сертификат </a:t>
            </a:r>
            <a:endParaRPr lang="ru-RU" sz="2000" b="1" dirty="0">
              <a:solidFill>
                <a:srgbClr val="E8378B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763657"/>
            <a:ext cx="1440000" cy="144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710" y="1763657"/>
            <a:ext cx="1440000" cy="144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256" y="1772976"/>
            <a:ext cx="1440000" cy="144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424" y="1763657"/>
            <a:ext cx="1440000" cy="1440000"/>
          </a:xfrm>
          <a:prstGeom prst="rect">
            <a:avLst/>
          </a:prstGeom>
        </p:spPr>
      </p:pic>
      <p:cxnSp>
        <p:nvCxnSpPr>
          <p:cNvPr id="17" name="Прямая со стрелкой 16"/>
          <p:cNvCxnSpPr/>
          <p:nvPr/>
        </p:nvCxnSpPr>
        <p:spPr>
          <a:xfrm>
            <a:off x="2357438" y="2483657"/>
            <a:ext cx="1296144" cy="0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5546246" y="2492976"/>
            <a:ext cx="1296144" cy="0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8473596" y="2481083"/>
            <a:ext cx="1296144" cy="0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2168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C4EB27-9ADE-42C2-9A98-47F5822B2EE7}" type="slidenum">
              <a:rPr lang="ru-RU" b="0" smtClean="0">
                <a:solidFill>
                  <a:schemeClr val="tx2"/>
                </a:solidFill>
              </a:rPr>
              <a:pPr/>
              <a:t>7</a:t>
            </a:fld>
            <a:endParaRPr lang="ru-RU" b="0" dirty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7001" y="2435591"/>
            <a:ext cx="3403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>
                <a:solidFill>
                  <a:schemeClr val="bg1"/>
                </a:solidFill>
              </a:rPr>
              <a:t>При наличии вопросов обращайтесь к нам</a:t>
            </a:r>
          </a:p>
          <a:p>
            <a:pPr algn="ctr"/>
            <a:r>
              <a:rPr lang="ru-RU" sz="2500" dirty="0">
                <a:solidFill>
                  <a:schemeClr val="bg1"/>
                </a:solidFill>
              </a:rPr>
              <a:t>e-</a:t>
            </a:r>
            <a:r>
              <a:rPr lang="ru-RU" sz="2500" dirty="0" err="1">
                <a:solidFill>
                  <a:schemeClr val="bg1"/>
                </a:solidFill>
              </a:rPr>
              <a:t>mail</a:t>
            </a:r>
            <a:r>
              <a:rPr lang="ru-RU" sz="2500" dirty="0">
                <a:solidFill>
                  <a:schemeClr val="bg1"/>
                </a:solidFill>
              </a:rPr>
              <a:t>: </a:t>
            </a:r>
            <a:r>
              <a:rPr lang="en-US" sz="2500" b="1" dirty="0" err="1">
                <a:solidFill>
                  <a:schemeClr val="bg1"/>
                </a:solidFill>
              </a:rPr>
              <a:t>helpfg</a:t>
            </a:r>
            <a:r>
              <a:rPr lang="ru-RU" sz="2500" b="1" dirty="0">
                <a:solidFill>
                  <a:schemeClr val="bg1"/>
                </a:solidFill>
              </a:rPr>
              <a:t>@cbr.ru</a:t>
            </a:r>
          </a:p>
        </p:txBody>
      </p:sp>
      <p:sp>
        <p:nvSpPr>
          <p:cNvPr id="12" name="Нижний колонтитул 20">
            <a:extLst>
              <a:ext uri="{FF2B5EF4-FFF2-40B4-BE49-F238E27FC236}">
                <a16:creationId xmlns:a16="http://schemas.microsoft.com/office/drawing/2014/main" xmlns="" id="{A3321FDC-0876-4EDD-A931-D3C6360F1A5C}"/>
              </a:ext>
            </a:extLst>
          </p:cNvPr>
          <p:cNvSpPr txBox="1">
            <a:spLocks/>
          </p:cNvSpPr>
          <p:nvPr/>
        </p:nvSpPr>
        <p:spPr>
          <a:xfrm>
            <a:off x="3791744" y="353534"/>
            <a:ext cx="7632848" cy="324001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tx2"/>
                </a:solidFill>
              </a:rPr>
              <a:t>PensionFG</a:t>
            </a:r>
            <a:r>
              <a:rPr lang="ru-RU" sz="1200" dirty="0">
                <a:solidFill>
                  <a:schemeClr val="tx2"/>
                </a:solidFill>
              </a:rPr>
              <a:t> – онлайн-занятия по финансовой грамотности для пенсионеров и соцработников КЦСОН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71864" y="2358647"/>
            <a:ext cx="617220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 smtClean="0"/>
              <a:t>Регистрация и расписание </a:t>
            </a:r>
            <a:r>
              <a:rPr lang="ru-RU" sz="3000" dirty="0"/>
              <a:t/>
            </a:r>
            <a:br>
              <a:rPr lang="ru-RU" sz="3000" dirty="0"/>
            </a:br>
            <a:r>
              <a:rPr lang="ru-RU" sz="3000" dirty="0"/>
              <a:t>онлайн-занятий на сайте </a:t>
            </a:r>
            <a:r>
              <a:rPr lang="ru-RU" sz="5000" b="1" dirty="0">
                <a:solidFill>
                  <a:srgbClr val="FF9933"/>
                </a:solidFill>
              </a:rPr>
              <a:t>http://</a:t>
            </a:r>
            <a:r>
              <a:rPr lang="en-US" sz="5000" b="1" dirty="0">
                <a:solidFill>
                  <a:srgbClr val="FF9933"/>
                </a:solidFill>
              </a:rPr>
              <a:t>pensionfg</a:t>
            </a:r>
            <a:r>
              <a:rPr lang="ru-RU" sz="5000" b="1" dirty="0">
                <a:solidFill>
                  <a:srgbClr val="FF9933"/>
                </a:solidFill>
              </a:rPr>
              <a:t>.</a:t>
            </a:r>
            <a:r>
              <a:rPr lang="ru-RU" sz="5000" b="1" dirty="0" err="1">
                <a:solidFill>
                  <a:srgbClr val="FF9933"/>
                </a:solidFill>
              </a:rPr>
              <a:t>ru</a:t>
            </a:r>
            <a:endParaRPr lang="ru-RU" sz="3000" dirty="0">
              <a:solidFill>
                <a:srgbClr val="FF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5987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5">
      <a:dk1>
        <a:sysClr val="windowText" lastClr="000000"/>
      </a:dk1>
      <a:lt1>
        <a:sysClr val="window" lastClr="FFFFFF"/>
      </a:lt1>
      <a:dk2>
        <a:srgbClr val="888A8D"/>
      </a:dk2>
      <a:lt2>
        <a:srgbClr val="C4C4C6"/>
      </a:lt2>
      <a:accent1>
        <a:srgbClr val="0082BB"/>
      </a:accent1>
      <a:accent2>
        <a:srgbClr val="00BCE7"/>
      </a:accent2>
      <a:accent3>
        <a:srgbClr val="FAA61A"/>
      </a:accent3>
      <a:accent4>
        <a:srgbClr val="FFD485"/>
      </a:accent4>
      <a:accent5>
        <a:srgbClr val="ED1B34"/>
      </a:accent5>
      <a:accent6>
        <a:srgbClr val="F2665E"/>
      </a:accent6>
      <a:hlink>
        <a:srgbClr val="0082BB"/>
      </a:hlink>
      <a:folHlink>
        <a:srgbClr val="FAA61A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>
            <a:lumMod val="9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BRF Lavender ENG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 anchor="t" anchorCtr="0">
        <a:noAutofit/>
      </a:bodyPr>
      <a:lstStyle>
        <a:defPPr algn="l">
          <a:lnSpc>
            <a:spcPct val="90000"/>
          </a:lnSpc>
          <a:defRPr sz="2000" cap="none" baseline="0"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BRF Lavender ENG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 anchor="t" anchorCtr="0">
        <a:noAutofit/>
      </a:bodyPr>
      <a:lstStyle>
        <a:defPPr algn="l">
          <a:lnSpc>
            <a:spcPct val="90000"/>
          </a:lnSpc>
          <a:defRPr sz="2000" cap="none" baseline="0"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Рисунок" ma:contentTypeID="0x01010200B69950E731CCBD4F8227E6B22966A94A" ma:contentTypeVersion="1" ma:contentTypeDescription="Отправка изображения или фотографии." ma:contentTypeScope="" ma:versionID="e37db1bd6dfebc9c526e8ac032a5ed01">
  <xsd:schema xmlns:xsd="http://www.w3.org/2001/XMLSchema" xmlns:xs="http://www.w3.org/2001/XMLSchema" xmlns:p="http://schemas.microsoft.com/office/2006/metadata/properties" xmlns:ns1="http://schemas.microsoft.com/sharepoint/v3" xmlns:ns2="b8a301b8-fba3-4a56-9ee3-0e2775d83ffb" targetNamespace="http://schemas.microsoft.com/office/2006/metadata/properties" ma:root="true" ma:fieldsID="b8657ceda9b6b55040cc349c4d46b92b" ns1:_="" ns2:_="">
    <xsd:import namespace="http://schemas.microsoft.com/sharepoint/v3"/>
    <xsd:import namespace="b8a301b8-fba3-4a56-9ee3-0e2775d83ffb"/>
    <xsd:element name="properties">
      <xsd:complexType>
        <xsd:sequence>
          <xsd:element name="documentManagement">
            <xsd:complexType>
              <xsd:all>
                <xsd:element ref="ns1:ImageWidth" minOccurs="0"/>
                <xsd:element ref="ns1:ImageHeight" minOccurs="0"/>
                <xsd:element ref="ns1:ImageCreateDate" minOccurs="0"/>
                <xsd:element ref="ns1:Description" minOccurs="0"/>
                <xsd:element ref="ns1:ThumbnailExists" minOccurs="0"/>
                <xsd:element ref="ns1:PreviewExists" minOccurs="0"/>
                <xsd:element ref="ns1:AlternateThumbnailUrl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ImageWidth" ma:index="11" nillable="true" ma:displayName="Ширина рисунка" ma:internalName="ImageWidth" ma:readOnly="true">
      <xsd:simpleType>
        <xsd:restriction base="dms:Unknown"/>
      </xsd:simpleType>
    </xsd:element>
    <xsd:element name="ImageHeight" ma:index="12" nillable="true" ma:displayName="Высота рисунка" ma:internalName="ImageHeight" ma:readOnly="true">
      <xsd:simpleType>
        <xsd:restriction base="dms:Unknown"/>
      </xsd:simpleType>
    </xsd:element>
    <xsd:element name="ImageCreateDate" ma:index="13" nillable="true" ma:displayName="Дата создания рисунка" ma:format="DateTime" ma:hidden="true" ma:internalName="ImageCreateDate">
      <xsd:simpleType>
        <xsd:restriction base="dms:DateTime"/>
      </xsd:simpleType>
    </xsd:element>
    <xsd:element name="Description" ma:index="14" nillable="true" ma:displayName="Описание" ma:description="Используется в качестве замещающего текста для рисунка." ma:hidden="true" ma:internalName="Description">
      <xsd:simpleType>
        <xsd:restriction base="dms:Note">
          <xsd:maxLength value="255"/>
        </xsd:restriction>
      </xsd:simpleType>
    </xsd:element>
    <xsd:element name="ThumbnailExists" ma:index="23" nillable="true" ma:displayName="Эскиз существует" ma:default="FALSE" ma:hidden="true" ma:internalName="ThumbnailExists" ma:readOnly="true">
      <xsd:simpleType>
        <xsd:restriction base="dms:Boolean"/>
      </xsd:simpleType>
    </xsd:element>
    <xsd:element name="PreviewExists" ma:index="24" nillable="true" ma:displayName="Изображение для просмотра существует" ma:default="FALSE" ma:hidden="true" ma:internalName="PreviewExists" ma:readOnly="true">
      <xsd:simpleType>
        <xsd:restriction base="dms:Boolean"/>
      </xsd:simpleType>
    </xsd:element>
    <xsd:element name="AlternateThumbnailUrl" ma:index="25" nillable="true" ma:displayName="URL-адрес изображения для просмотра" ma:format="Image" ma:hidden="true" ma:internalName="AlternateThumbnail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a301b8-fba3-4a56-9ee3-0e2775d83ffb" elementFormDefault="qualified">
    <xsd:import namespace="http://schemas.microsoft.com/office/2006/documentManagement/types"/>
    <xsd:import namespace="http://schemas.microsoft.com/office/infopath/2007/PartnerControls"/>
    <xsd:element name="_dlc_DocId" ma:index="26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27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8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8" ma:displayName="Название"/>
        <xsd:element ref="dc:subject" minOccurs="0" maxOccurs="1"/>
        <xsd:element ref="dc:description" minOccurs="0" maxOccurs="1"/>
        <xsd:element name="keywords" minOccurs="0" maxOccurs="1" type="xsd:string" ma:index="20" ma:displayName="Ключевые слова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lternateThumbnailUrl xmlns="http://schemas.microsoft.com/sharepoint/v3">
      <Url xsi:nil="true"/>
      <Description xsi:nil="true"/>
    </AlternateThumbnailUrl>
    <ImageCreateDate xmlns="http://schemas.microsoft.com/sharepoint/v3" xsi:nil="true"/>
    <Description xmlns="http://schemas.microsoft.com/sharepoint/v3" xsi:nil="true"/>
    <_dlc_DocId xmlns="b8a301b8-fba3-4a56-9ee3-0e2775d83ffb">6MRAV4MPJ4WK-405339780-86468</_dlc_DocId>
    <_dlc_DocIdUrl xmlns="b8a301b8-fba3-4a56-9ee3-0e2775d83ffb">
      <Url>https://cbrportal.cbr.ru/_layouts/15/DocIdRedir.aspx?ID=6MRAV4MPJ4WK-405339780-86468</Url>
      <Description>6MRAV4MPJ4WK-405339780-86468</Description>
    </_dlc_DocIdUrl>
  </documentManagement>
</p:properties>
</file>

<file path=customXml/itemProps1.xml><?xml version="1.0" encoding="utf-8"?>
<ds:datastoreItem xmlns:ds="http://schemas.openxmlformats.org/officeDocument/2006/customXml" ds:itemID="{AF23B325-0B0D-4C05-9884-135B958DE81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F8CD841-C264-45FA-866A-319E6E1ED870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F51F8117-CAD2-4A60-8D19-55CF587F68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8a301b8-fba3-4a56-9ee3-0e2775d83f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7E9CCFE2-ACFF-4CFC-AF6B-08A6EBE99996}">
  <ds:schemaRefs>
    <ds:schemaRef ds:uri="http://purl.org/dc/terms/"/>
    <ds:schemaRef ds:uri="http://schemas.microsoft.com/office/2006/documentManagement/types"/>
    <ds:schemaRef ds:uri="http://purl.org/dc/dcmitype/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"/>
    <ds:schemaRef ds:uri="b8a301b8-fba3-4a56-9ee3-0e2775d83ff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13386</TotalTime>
  <Words>442</Words>
  <Application>Microsoft Office PowerPoint</Application>
  <PresentationFormat>Произвольный</PresentationFormat>
  <Paragraphs>63</Paragraphs>
  <Slides>7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7</vt:i4>
      </vt:variant>
    </vt:vector>
  </HeadingPairs>
  <TitlesOfParts>
    <vt:vector size="10" baseType="lpstr">
      <vt:lpstr>Тема Office</vt:lpstr>
      <vt:lpstr>CBRF Lavender ENG</vt:lpstr>
      <vt:lpstr>1_CBRF Lavender ENG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 ПРИНЯТЬ УЧАСТИЕ?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brodik</dc:creator>
  <cp:lastModifiedBy>60KolesnikovaEV01</cp:lastModifiedBy>
  <cp:revision>488</cp:revision>
  <cp:lastPrinted>2020-01-29T11:04:33Z</cp:lastPrinted>
  <dcterms:created xsi:type="dcterms:W3CDTF">2018-11-05T17:34:13Z</dcterms:created>
  <dcterms:modified xsi:type="dcterms:W3CDTF">2020-11-25T11:34:38Z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0x01010200B69950E731CCBD4F8227E6B22966A94A</vt:lpwstr>
  </property>
  <property fmtid="{D5CDD505-2E9C-101B-9397-08002B2CF9AE}" pid="3" name="_dlc_DocIdItemGuid">
    <vt:lpwstr>ecab863b-d241-4a17-a195-889f68b9a1e4</vt:lpwstr>
  </property>
</Properties>
</file>